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08788" cy="9940925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FD52-A31B-4E2C-B1F8-CCE7EA14F52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C93C-5DFE-4EB8-BC22-9BAACA94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10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FD52-A31B-4E2C-B1F8-CCE7EA14F52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C93C-5DFE-4EB8-BC22-9BAACA94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65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FD52-A31B-4E2C-B1F8-CCE7EA14F52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C93C-5DFE-4EB8-BC22-9BAACA94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9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FD52-A31B-4E2C-B1F8-CCE7EA14F52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C93C-5DFE-4EB8-BC22-9BAACA94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13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FD52-A31B-4E2C-B1F8-CCE7EA14F52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C93C-5DFE-4EB8-BC22-9BAACA94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07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FD52-A31B-4E2C-B1F8-CCE7EA14F52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C93C-5DFE-4EB8-BC22-9BAACA94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88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FD52-A31B-4E2C-B1F8-CCE7EA14F52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C93C-5DFE-4EB8-BC22-9BAACA94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0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FD52-A31B-4E2C-B1F8-CCE7EA14F52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C93C-5DFE-4EB8-BC22-9BAACA94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8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FD52-A31B-4E2C-B1F8-CCE7EA14F52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C93C-5DFE-4EB8-BC22-9BAACA94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8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FD52-A31B-4E2C-B1F8-CCE7EA14F52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C93C-5DFE-4EB8-BC22-9BAACA94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2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FD52-A31B-4E2C-B1F8-CCE7EA14F52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C93C-5DFE-4EB8-BC22-9BAACA94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2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FD52-A31B-4E2C-B1F8-CCE7EA14F52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9C93C-5DFE-4EB8-BC22-9BAACA94C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91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18669" y="0"/>
            <a:ext cx="13024477" cy="9624918"/>
            <a:chOff x="-118669" y="0"/>
            <a:chExt cx="13024477" cy="96249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3791" y="4827189"/>
              <a:ext cx="4296191" cy="24112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385" y="4758972"/>
              <a:ext cx="4345899" cy="24621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925" y="2421131"/>
              <a:ext cx="4345899" cy="24621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161" y="0"/>
              <a:ext cx="4345899" cy="24621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887" y="0"/>
              <a:ext cx="4345899" cy="24621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9909" y="0"/>
              <a:ext cx="4345899" cy="24621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0857" y="2414481"/>
              <a:ext cx="4345899" cy="24621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182" y="2432414"/>
              <a:ext cx="4296191" cy="24112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040" y="4813931"/>
              <a:ext cx="4296191" cy="24112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182" y="7195449"/>
              <a:ext cx="4296191" cy="241121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93" y="7213703"/>
              <a:ext cx="4296191" cy="241121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3791" y="7212151"/>
              <a:ext cx="4296191" cy="2411215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H="1">
              <a:off x="4222009" y="0"/>
              <a:ext cx="48003" cy="9600216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8519142" y="0"/>
              <a:ext cx="48003" cy="9600216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-87461" y="2414446"/>
              <a:ext cx="12958544" cy="17967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-106987" y="4824654"/>
              <a:ext cx="12908587" cy="18975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-118669" y="7223661"/>
              <a:ext cx="12958544" cy="17967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-84695" y="19582"/>
              <a:ext cx="12958544" cy="17967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-110611" y="9581413"/>
              <a:ext cx="12958544" cy="17967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-88039" y="16594"/>
              <a:ext cx="39772" cy="9598821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2810408" y="984"/>
              <a:ext cx="25373" cy="962238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619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A3 Paper (297x420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Beer</dc:creator>
  <cp:lastModifiedBy>Judy Beer</cp:lastModifiedBy>
  <cp:revision>5</cp:revision>
  <cp:lastPrinted>2017-01-09T14:17:50Z</cp:lastPrinted>
  <dcterms:created xsi:type="dcterms:W3CDTF">2015-03-01T10:42:01Z</dcterms:created>
  <dcterms:modified xsi:type="dcterms:W3CDTF">2021-01-27T08:15:17Z</dcterms:modified>
</cp:coreProperties>
</file>