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544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7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38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38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58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11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7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89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99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96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94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57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BF966-C502-4B74-B3C2-CCAAD2C452EF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FA991-98D5-4D21-B73F-F82EB4272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75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250" y="200472"/>
            <a:ext cx="699914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 smtClean="0">
                <a:latin typeface="Comic Sans MS" panose="030F0702030302020204" pitchFamily="66" charset="0"/>
              </a:rPr>
              <a:t>I can</a:t>
            </a:r>
            <a:r>
              <a:rPr lang="en-GB" sz="2400" u="sng" dirty="0" smtClean="0">
                <a:latin typeface="Comic Sans MS" panose="030F0702030302020204" pitchFamily="66" charset="0"/>
              </a:rPr>
              <a:t> </a:t>
            </a:r>
            <a:r>
              <a:rPr lang="en-GB" sz="2400" u="sng" dirty="0" smtClean="0">
                <a:latin typeface="Comic Sans MS" panose="030F0702030302020204" pitchFamily="66" charset="0"/>
              </a:rPr>
              <a:t>use inverted commas in </a:t>
            </a:r>
            <a:r>
              <a:rPr lang="en-GB" sz="2400" u="sng" dirty="0" smtClean="0">
                <a:latin typeface="Comic Sans MS" panose="030F0702030302020204" pitchFamily="66" charset="0"/>
              </a:rPr>
              <a:t>speech</a:t>
            </a:r>
          </a:p>
          <a:p>
            <a:endParaRPr lang="en-GB" sz="2400" u="sng" dirty="0">
              <a:latin typeface="Comic Sans MS" panose="030F0702030302020204" pitchFamily="66" charset="0"/>
            </a:endParaRPr>
          </a:p>
          <a:p>
            <a:r>
              <a:rPr lang="en-GB" sz="2400" i="1" dirty="0" smtClean="0">
                <a:latin typeface="Comic Sans MS" panose="030F0702030302020204" pitchFamily="66" charset="0"/>
              </a:rPr>
              <a:t>Write in the missing inverted commas.</a:t>
            </a:r>
            <a:endParaRPr lang="en-GB" sz="2400" i="1" dirty="0" smtClean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Give me the sack, said the Witch.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Please let me by! </a:t>
            </a:r>
            <a:r>
              <a:rPr lang="en-GB" sz="2400" dirty="0" err="1" smtClean="0">
                <a:latin typeface="Comic Sans MS" panose="030F0702030302020204" pitchFamily="66" charset="0"/>
              </a:rPr>
              <a:t>Jub</a:t>
            </a:r>
            <a:r>
              <a:rPr lang="en-GB" sz="2400" dirty="0" smtClean="0">
                <a:latin typeface="Comic Sans MS" panose="030F0702030302020204" pitchFamily="66" charset="0"/>
              </a:rPr>
              <a:t> shouted.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Give it to me now! the terrible hag screamed.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No way. Now leave me alone, </a:t>
            </a:r>
            <a:r>
              <a:rPr lang="en-GB" sz="2400" dirty="0" err="1" smtClean="0">
                <a:latin typeface="Comic Sans MS" panose="030F0702030302020204" pitchFamily="66" charset="0"/>
              </a:rPr>
              <a:t>Jub</a:t>
            </a:r>
            <a:r>
              <a:rPr lang="en-GB" sz="2400" dirty="0" smtClean="0">
                <a:latin typeface="Comic Sans MS" panose="030F0702030302020204" pitchFamily="66" charset="0"/>
              </a:rPr>
              <a:t> cried.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If you don’t give it to me you’ll be in big trouble, the nasty Witch threatened.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Fine, have it, </a:t>
            </a:r>
            <a:r>
              <a:rPr lang="en-GB" sz="2400" dirty="0" err="1" smtClean="0">
                <a:latin typeface="Comic Sans MS" panose="030F0702030302020204" pitchFamily="66" charset="0"/>
              </a:rPr>
              <a:t>Jub</a:t>
            </a:r>
            <a:r>
              <a:rPr lang="en-GB" sz="2400" dirty="0" smtClean="0">
                <a:latin typeface="Comic Sans MS" panose="030F0702030302020204" pitchFamily="66" charset="0"/>
              </a:rPr>
              <a:t> said in a frightened voice.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err="1" smtClean="0">
                <a:latin typeface="Comic Sans MS" panose="030F0702030302020204" pitchFamily="66" charset="0"/>
              </a:rPr>
              <a:t>Muahahaha</a:t>
            </a:r>
            <a:r>
              <a:rPr lang="en-GB" sz="2400" dirty="0" smtClean="0">
                <a:latin typeface="Comic Sans MS" panose="030F0702030302020204" pitchFamily="66" charset="0"/>
              </a:rPr>
              <a:t>, cackled the Witch. 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556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l="14825" t="10521" r="56300" b="10521"/>
          <a:stretch/>
        </p:blipFill>
        <p:spPr>
          <a:xfrm>
            <a:off x="0" y="10363"/>
            <a:ext cx="2891968" cy="494263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14825" t="10521" r="56300" b="10521"/>
          <a:stretch/>
        </p:blipFill>
        <p:spPr>
          <a:xfrm>
            <a:off x="-14608" y="4921262"/>
            <a:ext cx="2891968" cy="49426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14825" t="10521" r="56300" b="10521"/>
          <a:stretch/>
        </p:blipFill>
        <p:spPr>
          <a:xfrm>
            <a:off x="3645024" y="10363"/>
            <a:ext cx="2891968" cy="494263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/>
          <a:srcRect l="14825" t="10521" r="56300" b="10521"/>
          <a:stretch/>
        </p:blipFill>
        <p:spPr>
          <a:xfrm>
            <a:off x="3645024" y="4963344"/>
            <a:ext cx="2891968" cy="494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430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90</Words>
  <Application>Microsoft Office PowerPoint</Application>
  <PresentationFormat>A4 Paper (210x297 mm)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Microsoft account</cp:lastModifiedBy>
  <cp:revision>8</cp:revision>
  <dcterms:created xsi:type="dcterms:W3CDTF">2016-06-20T16:30:50Z</dcterms:created>
  <dcterms:modified xsi:type="dcterms:W3CDTF">2021-01-21T21:58:03Z</dcterms:modified>
</cp:coreProperties>
</file>