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1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2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7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2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259493"/>
            <a:ext cx="628958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        </a:t>
            </a:r>
            <a:r>
              <a:rPr lang="en-GB" sz="1200" b="1" u="sng" dirty="0" smtClean="0">
                <a:latin typeface="Segoe Script" panose="030B0504020000000003" pitchFamily="66" charset="0"/>
              </a:rPr>
              <a:t>Year </a:t>
            </a:r>
            <a:r>
              <a:rPr lang="en-GB" sz="1200" b="1" u="sng" dirty="0" smtClean="0">
                <a:latin typeface="Segoe Script" panose="030B0504020000000003" pitchFamily="66" charset="0"/>
              </a:rPr>
              <a:t>Four</a:t>
            </a:r>
            <a:r>
              <a:rPr lang="en-GB" sz="1200" b="1" u="sng" dirty="0" smtClean="0">
                <a:latin typeface="Segoe Script" panose="030B0504020000000003" pitchFamily="66" charset="0"/>
              </a:rPr>
              <a:t> Explore Task</a:t>
            </a:r>
            <a:endParaRPr lang="en-GB" sz="1200" b="1" u="sng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  Due back on: Tuesday </a:t>
            </a:r>
            <a:r>
              <a:rPr lang="en-GB" sz="1200" dirty="0" smtClean="0">
                <a:latin typeface="Segoe Script" panose="030B0504020000000003" pitchFamily="66" charset="0"/>
              </a:rPr>
              <a:t>26th </a:t>
            </a:r>
            <a:r>
              <a:rPr lang="en-GB" sz="1200" dirty="0" smtClean="0">
                <a:latin typeface="Segoe Script" panose="030B0504020000000003" pitchFamily="66" charset="0"/>
              </a:rPr>
              <a:t>January </a:t>
            </a: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Topic: </a:t>
            </a:r>
            <a:r>
              <a:rPr lang="en-GB" sz="1200" dirty="0" smtClean="0">
                <a:latin typeface="Segoe Script" panose="030B0504020000000003" pitchFamily="66" charset="0"/>
              </a:rPr>
              <a:t>Giving and Receiving</a:t>
            </a:r>
            <a:endParaRPr lang="en-GB" sz="1200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 smtClean="0">
              <a:latin typeface="Segoe Script" panose="030B0504020000000003" pitchFamily="66" charset="0"/>
            </a:endParaRPr>
          </a:p>
          <a:p>
            <a:pPr algn="ctr"/>
            <a:r>
              <a:rPr lang="en-US" sz="1200" dirty="0" smtClean="0">
                <a:latin typeface="Segoe Script" panose="030B0504020000000003" pitchFamily="66" charset="0"/>
              </a:rPr>
              <a:t>Big question : </a:t>
            </a:r>
            <a:r>
              <a:rPr lang="en-US" sz="1200" dirty="0" smtClean="0">
                <a:latin typeface="Segoe Script" panose="030B0504020000000003" pitchFamily="66" charset="0"/>
              </a:rPr>
              <a:t>What’s more important – giving or receiving?</a:t>
            </a:r>
          </a:p>
          <a:p>
            <a:pPr algn="ctr"/>
            <a:endParaRPr lang="en-US" sz="8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Being </a:t>
            </a:r>
            <a:r>
              <a:rPr lang="en-GB" sz="1000" dirty="0">
                <a:latin typeface="Segoe Script" panose="030B0504020000000003" pitchFamily="66" charset="0"/>
              </a:rPr>
              <a:t>thoughtful for life, for people and gifts, is a vital part of our relationships with one another.  When praise and appreciation are experienced, we are enabled to relate on a deeper level.</a:t>
            </a:r>
          </a:p>
          <a:p>
            <a:endParaRPr lang="en-GB" sz="10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Q Recall </a:t>
            </a:r>
            <a:r>
              <a:rPr lang="en-GB" sz="1000" dirty="0">
                <a:latin typeface="Segoe Script" panose="030B0504020000000003" pitchFamily="66" charset="0"/>
              </a:rPr>
              <a:t>a time when you were thanked.  How was the gratitude expressed?  How did you feel?</a:t>
            </a:r>
          </a:p>
          <a:p>
            <a:r>
              <a:rPr lang="en-GB" sz="1000" dirty="0" smtClean="0">
                <a:latin typeface="Segoe Script" panose="030B0504020000000003" pitchFamily="66" charset="0"/>
              </a:rPr>
              <a:t>Q How </a:t>
            </a:r>
            <a:r>
              <a:rPr lang="en-GB" sz="1000" dirty="0">
                <a:latin typeface="Segoe Script" panose="030B0504020000000003" pitchFamily="66" charset="0"/>
              </a:rPr>
              <a:t>are relationships deepened in everyday life?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---------------------------------------------------------------------------------</a:t>
            </a:r>
            <a:endParaRPr lang="en-GB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4" y="259494"/>
            <a:ext cx="808991" cy="9501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6561" y="3076716"/>
            <a:ext cx="628958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        </a:t>
            </a:r>
            <a:r>
              <a:rPr lang="en-GB" sz="1200" b="1" u="sng" dirty="0" smtClean="0">
                <a:latin typeface="Segoe Script" panose="030B0504020000000003" pitchFamily="66" charset="0"/>
              </a:rPr>
              <a:t>Year </a:t>
            </a:r>
            <a:r>
              <a:rPr lang="en-GB" sz="1200" b="1" u="sng" dirty="0" smtClean="0">
                <a:latin typeface="Segoe Script" panose="030B0504020000000003" pitchFamily="66" charset="0"/>
              </a:rPr>
              <a:t>Four</a:t>
            </a:r>
            <a:r>
              <a:rPr lang="en-GB" sz="1200" b="1" u="sng" dirty="0" smtClean="0">
                <a:latin typeface="Segoe Script" panose="030B0504020000000003" pitchFamily="66" charset="0"/>
              </a:rPr>
              <a:t> Explore Task</a:t>
            </a:r>
            <a:endParaRPr lang="en-GB" sz="1200" b="1" u="sng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  Due back on: Tuesday </a:t>
            </a:r>
            <a:r>
              <a:rPr lang="en-GB" sz="1200" dirty="0" smtClean="0">
                <a:latin typeface="Segoe Script" panose="030B0504020000000003" pitchFamily="66" charset="0"/>
              </a:rPr>
              <a:t>26th </a:t>
            </a:r>
            <a:r>
              <a:rPr lang="en-GB" sz="1200" dirty="0" smtClean="0">
                <a:latin typeface="Segoe Script" panose="030B0504020000000003" pitchFamily="66" charset="0"/>
              </a:rPr>
              <a:t>January </a:t>
            </a: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Topic: </a:t>
            </a:r>
            <a:r>
              <a:rPr lang="en-GB" sz="1200" dirty="0" smtClean="0">
                <a:latin typeface="Segoe Script" panose="030B0504020000000003" pitchFamily="66" charset="0"/>
              </a:rPr>
              <a:t>Giving and Receiving</a:t>
            </a:r>
            <a:endParaRPr lang="en-GB" sz="1200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 smtClean="0">
              <a:latin typeface="Segoe Script" panose="030B0504020000000003" pitchFamily="66" charset="0"/>
            </a:endParaRPr>
          </a:p>
          <a:p>
            <a:pPr algn="ctr"/>
            <a:r>
              <a:rPr lang="en-US" sz="1200" dirty="0" smtClean="0">
                <a:latin typeface="Segoe Script" panose="030B0504020000000003" pitchFamily="66" charset="0"/>
              </a:rPr>
              <a:t>Big question : </a:t>
            </a:r>
            <a:r>
              <a:rPr lang="en-US" sz="1200" dirty="0" smtClean="0">
                <a:latin typeface="Segoe Script" panose="030B0504020000000003" pitchFamily="66" charset="0"/>
              </a:rPr>
              <a:t>What’s more important – giving or receiving?</a:t>
            </a:r>
          </a:p>
          <a:p>
            <a:pPr algn="ctr"/>
            <a:endParaRPr lang="en-US" sz="8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Being </a:t>
            </a:r>
            <a:r>
              <a:rPr lang="en-GB" sz="1000" dirty="0">
                <a:latin typeface="Segoe Script" panose="030B0504020000000003" pitchFamily="66" charset="0"/>
              </a:rPr>
              <a:t>thoughtful for life, for people and gifts, is a vital part of our relationships with one another.  When praise and appreciation are experienced, we are enabled to relate on a deeper level.</a:t>
            </a:r>
          </a:p>
          <a:p>
            <a:endParaRPr lang="en-GB" sz="10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Q Recall </a:t>
            </a:r>
            <a:r>
              <a:rPr lang="en-GB" sz="1000" dirty="0">
                <a:latin typeface="Segoe Script" panose="030B0504020000000003" pitchFamily="66" charset="0"/>
              </a:rPr>
              <a:t>a time when you were thanked.  How was the gratitude expressed?  How did you feel?</a:t>
            </a:r>
          </a:p>
          <a:p>
            <a:r>
              <a:rPr lang="en-GB" sz="1000" dirty="0" smtClean="0">
                <a:latin typeface="Segoe Script" panose="030B0504020000000003" pitchFamily="66" charset="0"/>
              </a:rPr>
              <a:t>Q How </a:t>
            </a:r>
            <a:r>
              <a:rPr lang="en-GB" sz="1000" dirty="0">
                <a:latin typeface="Segoe Script" panose="030B0504020000000003" pitchFamily="66" charset="0"/>
              </a:rPr>
              <a:t>are relationships deepened in everyday life?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---------------------------------------------------------------------------------</a:t>
            </a:r>
            <a:endParaRPr lang="en-GB" sz="1400" dirty="0" smtClean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6560" y="6220510"/>
            <a:ext cx="628958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        </a:t>
            </a:r>
            <a:r>
              <a:rPr lang="en-GB" sz="1200" b="1" u="sng" dirty="0" smtClean="0">
                <a:latin typeface="Segoe Script" panose="030B0504020000000003" pitchFamily="66" charset="0"/>
              </a:rPr>
              <a:t>Year </a:t>
            </a:r>
            <a:r>
              <a:rPr lang="en-GB" sz="1200" b="1" u="sng" dirty="0" smtClean="0">
                <a:latin typeface="Segoe Script" panose="030B0504020000000003" pitchFamily="66" charset="0"/>
              </a:rPr>
              <a:t>Four</a:t>
            </a:r>
            <a:r>
              <a:rPr lang="en-GB" sz="1200" b="1" u="sng" dirty="0" smtClean="0">
                <a:latin typeface="Segoe Script" panose="030B0504020000000003" pitchFamily="66" charset="0"/>
              </a:rPr>
              <a:t> Explore Task</a:t>
            </a:r>
            <a:endParaRPr lang="en-GB" sz="1200" b="1" u="sng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  Due back on: Tuesday </a:t>
            </a:r>
            <a:r>
              <a:rPr lang="en-GB" sz="1200" dirty="0" smtClean="0">
                <a:latin typeface="Segoe Script" panose="030B0504020000000003" pitchFamily="66" charset="0"/>
              </a:rPr>
              <a:t>26th </a:t>
            </a:r>
            <a:r>
              <a:rPr lang="en-GB" sz="1200" dirty="0" smtClean="0">
                <a:latin typeface="Segoe Script" panose="030B0504020000000003" pitchFamily="66" charset="0"/>
              </a:rPr>
              <a:t>January </a:t>
            </a:r>
          </a:p>
          <a:p>
            <a:pPr algn="ctr"/>
            <a:endParaRPr lang="en-GB" sz="800" dirty="0">
              <a:latin typeface="Segoe Script" panose="030B0504020000000003" pitchFamily="66" charset="0"/>
            </a:endParaRPr>
          </a:p>
          <a:p>
            <a:pPr algn="ctr"/>
            <a:r>
              <a:rPr lang="en-GB" sz="1200" dirty="0" smtClean="0">
                <a:latin typeface="Segoe Script" panose="030B0504020000000003" pitchFamily="66" charset="0"/>
              </a:rPr>
              <a:t>            Topic: </a:t>
            </a:r>
            <a:r>
              <a:rPr lang="en-GB" sz="1200" dirty="0" smtClean="0">
                <a:latin typeface="Segoe Script" panose="030B0504020000000003" pitchFamily="66" charset="0"/>
              </a:rPr>
              <a:t>Giving and Receiving</a:t>
            </a:r>
            <a:endParaRPr lang="en-GB" sz="1200" dirty="0" smtClean="0">
              <a:latin typeface="Segoe Script" panose="030B0504020000000003" pitchFamily="66" charset="0"/>
            </a:endParaRPr>
          </a:p>
          <a:p>
            <a:pPr algn="ctr"/>
            <a:endParaRPr lang="en-GB" sz="800" dirty="0" smtClean="0">
              <a:latin typeface="Segoe Script" panose="030B0504020000000003" pitchFamily="66" charset="0"/>
            </a:endParaRPr>
          </a:p>
          <a:p>
            <a:pPr algn="ctr"/>
            <a:r>
              <a:rPr lang="en-US" sz="1200" dirty="0" smtClean="0">
                <a:latin typeface="Segoe Script" panose="030B0504020000000003" pitchFamily="66" charset="0"/>
              </a:rPr>
              <a:t>Big question : </a:t>
            </a:r>
            <a:r>
              <a:rPr lang="en-US" sz="1200" dirty="0" smtClean="0">
                <a:latin typeface="Segoe Script" panose="030B0504020000000003" pitchFamily="66" charset="0"/>
              </a:rPr>
              <a:t>What’s more important – giving or receiving?</a:t>
            </a:r>
          </a:p>
          <a:p>
            <a:pPr algn="ctr"/>
            <a:endParaRPr lang="en-US" sz="8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Being </a:t>
            </a:r>
            <a:r>
              <a:rPr lang="en-GB" sz="1000" dirty="0">
                <a:latin typeface="Segoe Script" panose="030B0504020000000003" pitchFamily="66" charset="0"/>
              </a:rPr>
              <a:t>thoughtful for life, for people and gifts, is a vital part of our relationships with one another.  When praise and appreciation are experienced, we are enabled to relate on a deeper level.</a:t>
            </a:r>
          </a:p>
          <a:p>
            <a:endParaRPr lang="en-GB" sz="1000" dirty="0">
              <a:latin typeface="Segoe Script" panose="030B0504020000000003" pitchFamily="66" charset="0"/>
            </a:endParaRPr>
          </a:p>
          <a:p>
            <a:r>
              <a:rPr lang="en-GB" sz="1000" dirty="0" smtClean="0">
                <a:latin typeface="Segoe Script" panose="030B0504020000000003" pitchFamily="66" charset="0"/>
              </a:rPr>
              <a:t>Q Recall </a:t>
            </a:r>
            <a:r>
              <a:rPr lang="en-GB" sz="1000" dirty="0">
                <a:latin typeface="Segoe Script" panose="030B0504020000000003" pitchFamily="66" charset="0"/>
              </a:rPr>
              <a:t>a time when you were thanked.  How was the gratitude expressed?  How did you feel?</a:t>
            </a:r>
          </a:p>
          <a:p>
            <a:r>
              <a:rPr lang="en-GB" sz="1000" dirty="0" smtClean="0">
                <a:latin typeface="Segoe Script" panose="030B0504020000000003" pitchFamily="66" charset="0"/>
              </a:rPr>
              <a:t>Q How </a:t>
            </a:r>
            <a:r>
              <a:rPr lang="en-GB" sz="1000" dirty="0">
                <a:latin typeface="Segoe Script" panose="030B0504020000000003" pitchFamily="66" charset="0"/>
              </a:rPr>
              <a:t>are relationships deepened in everyday life?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---------------------------------------------------------------------------------</a:t>
            </a:r>
            <a:endParaRPr lang="en-GB" sz="1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2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294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Script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Beer</dc:creator>
  <cp:lastModifiedBy>Microsoft account</cp:lastModifiedBy>
  <cp:revision>18</cp:revision>
  <cp:lastPrinted>2017-09-01T12:30:45Z</cp:lastPrinted>
  <dcterms:created xsi:type="dcterms:W3CDTF">2016-08-03T16:45:37Z</dcterms:created>
  <dcterms:modified xsi:type="dcterms:W3CDTF">2021-01-20T20:06:05Z</dcterms:modified>
</cp:coreProperties>
</file>