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52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A69D-D344-4194-AEFF-7EE2AF447619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E74E-355A-429E-81F6-DF7F835D3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26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A69D-D344-4194-AEFF-7EE2AF447619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E74E-355A-429E-81F6-DF7F835D3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97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A69D-D344-4194-AEFF-7EE2AF447619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E74E-355A-429E-81F6-DF7F835D3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47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A69D-D344-4194-AEFF-7EE2AF447619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E74E-355A-429E-81F6-DF7F835D3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28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A69D-D344-4194-AEFF-7EE2AF447619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E74E-355A-429E-81F6-DF7F835D3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02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A69D-D344-4194-AEFF-7EE2AF447619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E74E-355A-429E-81F6-DF7F835D3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27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A69D-D344-4194-AEFF-7EE2AF447619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E74E-355A-429E-81F6-DF7F835D3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48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A69D-D344-4194-AEFF-7EE2AF447619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E74E-355A-429E-81F6-DF7F835D3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98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A69D-D344-4194-AEFF-7EE2AF447619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E74E-355A-429E-81F6-DF7F835D3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1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A69D-D344-4194-AEFF-7EE2AF447619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E74E-355A-429E-81F6-DF7F835D3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25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A69D-D344-4194-AEFF-7EE2AF447619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E74E-355A-429E-81F6-DF7F835D3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85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EA69D-D344-4194-AEFF-7EE2AF447619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1E74E-355A-429E-81F6-DF7F835D3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69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381897"/>
            <a:ext cx="6760843" cy="452410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092"/>
            <a:ext cx="6760843" cy="452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16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</cp:revision>
  <dcterms:created xsi:type="dcterms:W3CDTF">2020-12-21T14:56:19Z</dcterms:created>
  <dcterms:modified xsi:type="dcterms:W3CDTF">2020-12-21T15:07:38Z</dcterms:modified>
</cp:coreProperties>
</file>