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6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1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13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9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5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93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65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14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52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4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10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F11B6-86E9-4777-B15A-4D59D2275AD5}" type="datetimeFigureOut">
              <a:rPr lang="en-GB" smtClean="0"/>
              <a:t>06/12/2020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39121-7C4C-4FD4-A640-0797CF35A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6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97107" y="1532960"/>
            <a:ext cx="75662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endParaRPr lang="en-GB" sz="32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Every sentence starts with a capital letter</a:t>
            </a:r>
          </a:p>
          <a:p>
            <a:pPr algn="ctr"/>
            <a:r>
              <a:rPr lang="en-GB" sz="66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ABCDEFGHIJKLMNOPQRSTUVWXYZ</a:t>
            </a:r>
          </a:p>
          <a:p>
            <a:endParaRPr lang="en-GB" sz="32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50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48871" y="1192301"/>
            <a:ext cx="789790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REMEMBER:</a:t>
            </a:r>
          </a:p>
          <a:p>
            <a:endParaRPr lang="en-GB" sz="24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Use time adverbials:</a:t>
            </a:r>
          </a:p>
          <a:p>
            <a:pPr algn="ctr"/>
            <a:endParaRPr lang="en-GB" sz="28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aily, earlier, eventually, every day, finally, first, frequently, lately, monthly, next, normally</a:t>
            </a:r>
          </a:p>
          <a:p>
            <a:endParaRPr lang="en-GB" sz="2400" b="1" dirty="0" smtClean="0">
              <a:solidFill>
                <a:srgbClr val="FF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Use cause adverbials:</a:t>
            </a:r>
          </a:p>
          <a:p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as a result, consequently, for this reason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763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0213" y="1382286"/>
            <a:ext cx="73241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endParaRPr lang="en-GB" sz="24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Use time prepositions:</a:t>
            </a:r>
          </a:p>
          <a:p>
            <a:pPr algn="ctr"/>
            <a:endParaRPr lang="en-GB" sz="28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 bedtime, in the morning, on Tuesday</a:t>
            </a:r>
          </a:p>
          <a:p>
            <a:endParaRPr lang="en-GB" sz="2400" b="1" dirty="0" smtClean="0">
              <a:solidFill>
                <a:srgbClr val="FF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Use cause adverbials:</a:t>
            </a:r>
          </a:p>
          <a:p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since last year, before Christmas, 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after the bus left 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92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6801" y="1132182"/>
            <a:ext cx="77365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REMEMBER:</a:t>
            </a: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Use fronted adverbials followed by a comma:</a:t>
            </a:r>
          </a:p>
          <a:p>
            <a:pPr algn="ctr"/>
            <a:endParaRPr lang="en-GB" sz="28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Silently,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he tiptoed down the stairs.</a:t>
            </a: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</a:t>
            </a:r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apidly,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he ran home.</a:t>
            </a: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</a:t>
            </a:r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lowly,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she stirred the soup.</a:t>
            </a: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B</a:t>
            </a:r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ravely,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he caught the spider.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Carefully,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she lifted the lid.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As soon as she could, 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she rang home.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All of a sudden,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it started to rain.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634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93695" y="1039900"/>
            <a:ext cx="87495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 REMEMBER:</a:t>
            </a:r>
          </a:p>
          <a:p>
            <a:endParaRPr lang="en-GB" sz="20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 Use standard English:</a:t>
            </a:r>
          </a:p>
          <a:p>
            <a:pPr algn="ctr"/>
            <a:endParaRPr lang="en-GB" sz="24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 was</a:t>
            </a:r>
          </a:p>
          <a:p>
            <a:pPr algn="ctr"/>
            <a:r>
              <a:rPr lang="en-GB" sz="2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</a:t>
            </a:r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ou were</a:t>
            </a:r>
          </a:p>
          <a:p>
            <a:pPr algn="ctr"/>
            <a:r>
              <a:rPr lang="en-GB" sz="2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</a:t>
            </a:r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 was</a:t>
            </a:r>
          </a:p>
          <a:p>
            <a:pPr algn="ctr"/>
            <a:r>
              <a:rPr lang="en-GB" sz="2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</a:t>
            </a:r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was</a:t>
            </a:r>
          </a:p>
          <a:p>
            <a:pPr algn="ctr"/>
            <a:r>
              <a:rPr lang="en-GB" sz="2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hey were</a:t>
            </a:r>
          </a:p>
          <a:p>
            <a:pPr algn="ctr"/>
            <a:r>
              <a:rPr lang="en-GB" sz="2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</a:t>
            </a:r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 were</a:t>
            </a:r>
          </a:p>
          <a:p>
            <a:pPr algn="ctr"/>
            <a:r>
              <a:rPr lang="en-GB" sz="2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toys were</a:t>
            </a:r>
          </a:p>
          <a:p>
            <a:pPr algn="ctr"/>
            <a:r>
              <a:rPr lang="en-GB" sz="2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toy was</a:t>
            </a:r>
            <a:endParaRPr lang="en-GB" sz="24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095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06071" y="1416418"/>
            <a:ext cx="749449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endParaRPr lang="en-GB" sz="24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24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Use commas in lists:</a:t>
            </a:r>
          </a:p>
          <a:p>
            <a:pPr algn="ctr"/>
            <a:endParaRPr lang="en-GB" sz="28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 bought bread, cheese, milk and eggs.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 like basketball, football and cricket.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 need a pencil, rubber and book.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Don’t forget the red, white and blue flags.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292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41930" y="1586749"/>
            <a:ext cx="710004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endParaRPr lang="en-GB" sz="24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Use inverted commas and a comma after “said”:</a:t>
            </a:r>
          </a:p>
          <a:p>
            <a:pPr algn="ctr"/>
            <a:endParaRPr lang="en-GB" sz="28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Peter said, “How are you?”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shouted, “I am lost!”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“How many are there?” asked Tom.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Jake replied, “I like oranges.”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3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52283" y="1488136"/>
            <a:ext cx="756621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endParaRPr lang="en-GB" sz="32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0"/>
            <a:r>
              <a:rPr lang="en-GB" sz="3200" b="1" dirty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Every sentence ends with either a full stop, exclamation mark or question mark </a:t>
            </a:r>
          </a:p>
          <a:p>
            <a:pPr lvl="0" algn="ctr"/>
            <a:r>
              <a:rPr lang="en-GB" sz="36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My name is Fred.</a:t>
            </a:r>
          </a:p>
          <a:p>
            <a:pPr lvl="0" algn="ctr"/>
            <a:r>
              <a:rPr lang="en-GB" sz="36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It’s alive!</a:t>
            </a:r>
          </a:p>
          <a:p>
            <a:pPr lvl="0" algn="ctr"/>
            <a:r>
              <a:rPr lang="en-GB" sz="36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What’s your name?</a:t>
            </a:r>
          </a:p>
          <a:p>
            <a:endParaRPr lang="en-GB" sz="32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2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77789" y="1474619"/>
            <a:ext cx="756621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endParaRPr lang="en-GB" sz="32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Write in paragraphs</a:t>
            </a:r>
          </a:p>
          <a:p>
            <a:pPr algn="ctr"/>
            <a:r>
              <a:rPr lang="en-GB" sz="4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idea = new paragraph</a:t>
            </a:r>
          </a:p>
          <a:p>
            <a:pPr algn="ctr"/>
            <a:r>
              <a:rPr lang="en-GB" sz="4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scene = new paragraph</a:t>
            </a:r>
            <a:endParaRPr lang="en-GB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32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Leave a line between each paragraph</a:t>
            </a:r>
            <a:endParaRPr lang="en-GB" sz="3200" b="1" dirty="0">
              <a:solidFill>
                <a:srgbClr val="FF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4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73624" y="1129547"/>
            <a:ext cx="75662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r>
              <a:rPr lang="en-GB" sz="32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Apostrophes for contraction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277908" y="2134441"/>
            <a:ext cx="4953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 am = I’m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you are = you’re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he is = he’s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she is = she’s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they are = they’re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it is = it’s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can not = can’t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do not = don’t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could not = couldn’t</a:t>
            </a:r>
            <a:endParaRPr lang="en-GB" sz="2400" b="1" dirty="0">
              <a:solidFill>
                <a:prstClr val="black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58551" y="2134440"/>
            <a:ext cx="4953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here is = there’s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</a:t>
            </a:r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ere is = here’s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</a:t>
            </a:r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ould not = wouldn’t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</a:t>
            </a:r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hould not = shouldn’t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</a:t>
            </a:r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oes not = doesn’t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</a:t>
            </a:r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ill not = won’t</a:t>
            </a:r>
          </a:p>
          <a:p>
            <a:pPr lvl="0" algn="ctr"/>
            <a:r>
              <a:rPr lang="en-GB" sz="2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</a:t>
            </a:r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as not = wasn’t</a:t>
            </a:r>
          </a:p>
          <a:p>
            <a:pPr lvl="0" algn="ctr"/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 will = I’ll</a:t>
            </a:r>
          </a:p>
          <a:p>
            <a:pPr lvl="0" algn="ctr"/>
            <a:r>
              <a:rPr lang="en-GB" sz="2400" b="1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 have = I’ve</a:t>
            </a:r>
            <a:endParaRPr lang="en-GB" sz="2400" b="1" dirty="0">
              <a:solidFill>
                <a:prstClr val="black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15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0213" y="1353665"/>
            <a:ext cx="751242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endParaRPr lang="en-GB" sz="32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Apostrophes for possession</a:t>
            </a:r>
          </a:p>
          <a:p>
            <a:pPr algn="ctr"/>
            <a:endParaRPr lang="en-GB" sz="36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Jane’s shoes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My brother’s toys (one brother)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My brothers’ toys (more than one brother)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children’s books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3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29554" y="1021971"/>
            <a:ext cx="76737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REMEMBER:</a:t>
            </a: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Use different conjunctions:</a:t>
            </a:r>
          </a:p>
          <a:p>
            <a:pPr algn="ctr"/>
            <a:endParaRPr lang="en-GB" sz="28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When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it was lunchtime, I played outside.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 tidy my room </a:t>
            </a:r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when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um tells me to.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If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my work is difficult, I ask for help. 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 eat a snack </a:t>
            </a:r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if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I am hungry.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 put on a scarf </a:t>
            </a:r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because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it was cold.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Although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it was raining, I went outside.</a:t>
            </a: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 drank my tea </a:t>
            </a:r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although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it was cold.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0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4048" y="1138512"/>
            <a:ext cx="874955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REMEMBER:</a:t>
            </a: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Use nouns and pronouns which mean the same:</a:t>
            </a:r>
          </a:p>
          <a:p>
            <a:pPr algn="ctr"/>
            <a:endParaRPr lang="en-GB" sz="28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= he = the man = my uncle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children = they = = the class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y mum = she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toys = they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sun = the fiery ball = the bright star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lion = the wild cat = the scary animal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27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4048" y="1183336"/>
            <a:ext cx="874955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 REMEMBER:</a:t>
            </a:r>
          </a:p>
          <a:p>
            <a:endParaRPr lang="en-GB" sz="24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4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         Use expanded noun phrases:</a:t>
            </a:r>
          </a:p>
          <a:p>
            <a:pPr algn="ctr"/>
            <a:endParaRPr lang="en-GB" sz="28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dusty book on the shelf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shiny car with the chrome wheels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old man with the walking stick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he young boy on his scooter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flickering candles on the layered cake</a:t>
            </a:r>
          </a:p>
          <a:p>
            <a:pPr algn="ctr"/>
            <a:r>
              <a:rPr lang="en-GB" sz="2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</a:t>
            </a:r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loud, angry crowd in the street</a:t>
            </a:r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8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61248" y="1289953"/>
            <a:ext cx="73689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REMEMBER:</a:t>
            </a:r>
          </a:p>
          <a:p>
            <a:endParaRPr lang="en-GB" sz="28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Use time conjunctions:</a:t>
            </a:r>
          </a:p>
          <a:p>
            <a:pPr algn="ctr"/>
            <a:endParaRPr lang="en-GB" sz="3200" b="1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32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before, after, as, when, while, until, since</a:t>
            </a:r>
          </a:p>
          <a:p>
            <a:pPr algn="ctr"/>
            <a:endParaRPr lang="en-GB" sz="32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GB" sz="2800" b="1" dirty="0" smtClean="0">
                <a:solidFill>
                  <a:srgbClr val="FF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Use cause conjunctions:</a:t>
            </a:r>
          </a:p>
          <a:p>
            <a:endParaRPr lang="en-GB" sz="32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GB" sz="3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</a:t>
            </a:r>
            <a:r>
              <a:rPr lang="en-GB" sz="32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ecause, as</a:t>
            </a:r>
            <a:endParaRPr lang="en-GB" sz="32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41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628</Words>
  <Application>Microsoft Office PowerPoint</Application>
  <PresentationFormat>A4 Paper (210x297 mm)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Segoe UI Semilight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9</cp:revision>
  <dcterms:created xsi:type="dcterms:W3CDTF">2020-12-06T14:51:54Z</dcterms:created>
  <dcterms:modified xsi:type="dcterms:W3CDTF">2020-12-06T16:06:17Z</dcterms:modified>
</cp:coreProperties>
</file>