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2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A69D-D344-4194-AEFF-7EE2AF447619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E74E-355A-429E-81F6-DF7F835D3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269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A69D-D344-4194-AEFF-7EE2AF447619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E74E-355A-429E-81F6-DF7F835D3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97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A69D-D344-4194-AEFF-7EE2AF447619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E74E-355A-429E-81F6-DF7F835D3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47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A69D-D344-4194-AEFF-7EE2AF447619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E74E-355A-429E-81F6-DF7F835D3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287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A69D-D344-4194-AEFF-7EE2AF447619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E74E-355A-429E-81F6-DF7F835D3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028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A69D-D344-4194-AEFF-7EE2AF447619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E74E-355A-429E-81F6-DF7F835D3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273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A69D-D344-4194-AEFF-7EE2AF447619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E74E-355A-429E-81F6-DF7F835D3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4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A69D-D344-4194-AEFF-7EE2AF447619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E74E-355A-429E-81F6-DF7F835D3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98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A69D-D344-4194-AEFF-7EE2AF447619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E74E-355A-429E-81F6-DF7F835D3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1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A69D-D344-4194-AEFF-7EE2AF447619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E74E-355A-429E-81F6-DF7F835D3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25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A69D-D344-4194-AEFF-7EE2AF447619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1E74E-355A-429E-81F6-DF7F835D3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851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EA69D-D344-4194-AEFF-7EE2AF447619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1E74E-355A-429E-81F6-DF7F835D3C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698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eucharist&amp;source=images&amp;cd=&amp;cad=rja&amp;docid=e34Msw6KWwMjRM&amp;tbnid=_nHzvxMRQDFf7M:&amp;ved=0CAUQjRw&amp;url=http://rclbsacraments.com/eucharist&amp;ei=ydYDUszVNaGH0AX1lYGoDw&amp;bvm=bv.50500085,d.ZG4&amp;psig=AFQjCNFPDt82oTDYCOqYmWrVZE9l4lBETw&amp;ust=137606967259245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Content Placeholder 6" descr="Coffin in Church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6" r="1543"/>
          <a:stretch/>
        </p:blipFill>
        <p:spPr>
          <a:xfrm>
            <a:off x="352698" y="308371"/>
            <a:ext cx="2442754" cy="185043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accent3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1" name="Picture 10" descr="http://rclbsacraments.com/wp-content/uploads/2011/09/iStock_000011963927Medium.jp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7" r="8992"/>
          <a:stretch/>
        </p:blipFill>
        <p:spPr bwMode="auto">
          <a:xfrm>
            <a:off x="3644537" y="249589"/>
            <a:ext cx="2704012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5"/>
          <a:srcRect l="11299"/>
          <a:stretch/>
        </p:blipFill>
        <p:spPr>
          <a:xfrm>
            <a:off x="300446" y="2717731"/>
            <a:ext cx="2651760" cy="1980911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6"/>
          <a:srcRect l="5660" r="5591"/>
          <a:stretch/>
        </p:blipFill>
        <p:spPr>
          <a:xfrm>
            <a:off x="3644538" y="2717731"/>
            <a:ext cx="2704012" cy="2027784"/>
          </a:xfrm>
          <a:prstGeom prst="rect">
            <a:avLst/>
          </a:prstGeom>
        </p:spPr>
      </p:pic>
      <p:pic>
        <p:nvPicPr>
          <p:cNvPr id="34" name="Content Placeholder 6" descr="Coffin in Church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6" r="1543"/>
          <a:stretch/>
        </p:blipFill>
        <p:spPr>
          <a:xfrm>
            <a:off x="365761" y="5168166"/>
            <a:ext cx="2442754" cy="185043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accent3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5" name="Picture 10" descr="http://rclbsacraments.com/wp-content/uploads/2011/09/iStock_000011963927Medium.jp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7" r="8992"/>
          <a:stretch/>
        </p:blipFill>
        <p:spPr bwMode="auto">
          <a:xfrm>
            <a:off x="3657600" y="5109384"/>
            <a:ext cx="2704012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5"/>
          <a:srcRect l="11299"/>
          <a:stretch/>
        </p:blipFill>
        <p:spPr>
          <a:xfrm>
            <a:off x="313509" y="7577526"/>
            <a:ext cx="2651760" cy="1980911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 rotWithShape="1">
          <a:blip r:embed="rId6"/>
          <a:srcRect l="5660" r="5591"/>
          <a:stretch/>
        </p:blipFill>
        <p:spPr>
          <a:xfrm>
            <a:off x="3657601" y="7577526"/>
            <a:ext cx="2704012" cy="2027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816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5</cp:revision>
  <dcterms:created xsi:type="dcterms:W3CDTF">2020-12-21T14:56:19Z</dcterms:created>
  <dcterms:modified xsi:type="dcterms:W3CDTF">2020-12-21T15:10:43Z</dcterms:modified>
</cp:coreProperties>
</file>