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52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A69D-D344-4194-AEFF-7EE2AF447619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E74E-355A-429E-81F6-DF7F835D3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269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A69D-D344-4194-AEFF-7EE2AF447619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E74E-355A-429E-81F6-DF7F835D3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979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A69D-D344-4194-AEFF-7EE2AF447619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E74E-355A-429E-81F6-DF7F835D3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478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A69D-D344-4194-AEFF-7EE2AF447619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E74E-355A-429E-81F6-DF7F835D3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287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A69D-D344-4194-AEFF-7EE2AF447619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E74E-355A-429E-81F6-DF7F835D3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028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A69D-D344-4194-AEFF-7EE2AF447619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E74E-355A-429E-81F6-DF7F835D3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273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A69D-D344-4194-AEFF-7EE2AF447619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E74E-355A-429E-81F6-DF7F835D3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148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A69D-D344-4194-AEFF-7EE2AF447619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E74E-355A-429E-81F6-DF7F835D3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98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A69D-D344-4194-AEFF-7EE2AF447619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E74E-355A-429E-81F6-DF7F835D3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18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A69D-D344-4194-AEFF-7EE2AF447619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E74E-355A-429E-81F6-DF7F835D3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25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A69D-D344-4194-AEFF-7EE2AF447619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E74E-355A-429E-81F6-DF7F835D3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851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EA69D-D344-4194-AEFF-7EE2AF447619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1E74E-355A-429E-81F6-DF7F835D3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698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72" y="260446"/>
            <a:ext cx="5677392" cy="1844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72" y="2398400"/>
            <a:ext cx="5677392" cy="1844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72" y="4536354"/>
            <a:ext cx="5677392" cy="1844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72" y="6674308"/>
            <a:ext cx="5677392" cy="1844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29816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6</cp:revision>
  <dcterms:created xsi:type="dcterms:W3CDTF">2020-12-21T14:56:19Z</dcterms:created>
  <dcterms:modified xsi:type="dcterms:W3CDTF">2020-12-21T15:11:50Z</dcterms:modified>
</cp:coreProperties>
</file>