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26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7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47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8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2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27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4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98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1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5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85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69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72" y="260446"/>
            <a:ext cx="5677392" cy="1844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72" y="2398400"/>
            <a:ext cx="5677392" cy="1844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72" y="4536354"/>
            <a:ext cx="5677392" cy="1844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72" y="6674308"/>
            <a:ext cx="5677392" cy="1844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9816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6</cp:revision>
  <dcterms:created xsi:type="dcterms:W3CDTF">2020-12-21T14:56:19Z</dcterms:created>
  <dcterms:modified xsi:type="dcterms:W3CDTF">2020-12-21T15:11:50Z</dcterms:modified>
</cp:coreProperties>
</file>