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3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898C-AEE1-4C6C-8DF1-4ED64186B1D7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355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898C-AEE1-4C6C-8DF1-4ED64186B1D7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115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898C-AEE1-4C6C-8DF1-4ED64186B1D7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422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898C-AEE1-4C6C-8DF1-4ED64186B1D7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487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898C-AEE1-4C6C-8DF1-4ED64186B1D7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315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898C-AEE1-4C6C-8DF1-4ED64186B1D7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913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898C-AEE1-4C6C-8DF1-4ED64186B1D7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861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898C-AEE1-4C6C-8DF1-4ED64186B1D7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67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898C-AEE1-4C6C-8DF1-4ED64186B1D7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270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898C-AEE1-4C6C-8DF1-4ED64186B1D7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370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898C-AEE1-4C6C-8DF1-4ED64186B1D7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109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2898C-AEE1-4C6C-8DF1-4ED64186B1D7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919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5863" y="124691"/>
            <a:ext cx="8884227" cy="6504709"/>
          </a:xfrm>
          <a:prstGeom prst="roundRect">
            <a:avLst/>
          </a:prstGeom>
          <a:solidFill>
            <a:schemeClr val="accent5">
              <a:lumMod val="40000"/>
              <a:lumOff val="60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623455" y="353290"/>
            <a:ext cx="77620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This is our new novel.  Today we will make some predictions from just looking at the front cover.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Image result for the lost happy ending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459" y="1961900"/>
            <a:ext cx="3604117" cy="4505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610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5863" y="124691"/>
            <a:ext cx="8884227" cy="6504709"/>
          </a:xfrm>
          <a:prstGeom prst="roundRect">
            <a:avLst/>
          </a:prstGeom>
          <a:solidFill>
            <a:schemeClr val="accent5">
              <a:lumMod val="40000"/>
              <a:lumOff val="60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623455" y="353290"/>
            <a:ext cx="77620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Which genre do you think this book is? Science fiction? Historical? Fantasy? Factual? Traditional tale?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Image result for the lost happy ending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3553" y="2300316"/>
            <a:ext cx="3003482" cy="3754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7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5863" y="124691"/>
            <a:ext cx="8884227" cy="6504709"/>
          </a:xfrm>
          <a:prstGeom prst="roundRect">
            <a:avLst/>
          </a:prstGeom>
          <a:solidFill>
            <a:schemeClr val="accent5">
              <a:lumMod val="40000"/>
              <a:lumOff val="60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623455" y="353290"/>
            <a:ext cx="776200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What can we tell about this book from the front cover</a:t>
            </a:r>
            <a:r>
              <a:rPr lang="en-GB" sz="2800" dirty="0" smtClean="0">
                <a:latin typeface="Comic Sans MS" panose="030F0702030302020204" pitchFamily="66" charset="0"/>
              </a:rPr>
              <a:t>?  What do you think it is about?  Who is in it?  What will happen?  Why do you think that? When is it set?  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Image result for the lost happy ending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2035" y="2415393"/>
            <a:ext cx="3164847" cy="3956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443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5863" y="124691"/>
            <a:ext cx="8884227" cy="6504709"/>
          </a:xfrm>
          <a:prstGeom prst="roundRect">
            <a:avLst/>
          </a:prstGeom>
          <a:solidFill>
            <a:schemeClr val="accent5">
              <a:lumMod val="40000"/>
              <a:lumOff val="60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97945" y="353290"/>
            <a:ext cx="835021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 smtClean="0">
                <a:latin typeface="Comic Sans MS" panose="030F0702030302020204" pitchFamily="66" charset="0"/>
              </a:rPr>
              <a:t>Monday 25</a:t>
            </a:r>
            <a:r>
              <a:rPr lang="en-GB" sz="3200" u="sng" baseline="30000" dirty="0" smtClean="0">
                <a:latin typeface="Comic Sans MS" panose="030F0702030302020204" pitchFamily="66" charset="0"/>
              </a:rPr>
              <a:t>th</a:t>
            </a:r>
            <a:r>
              <a:rPr lang="en-GB" sz="3200" u="sng" dirty="0" smtClean="0">
                <a:latin typeface="Comic Sans MS" panose="030F0702030302020204" pitchFamily="66" charset="0"/>
              </a:rPr>
              <a:t> January</a:t>
            </a:r>
          </a:p>
          <a:p>
            <a:pPr algn="ctr"/>
            <a:r>
              <a:rPr lang="en-GB" sz="3200" u="sng" dirty="0" smtClean="0">
                <a:latin typeface="Comic Sans MS" panose="030F0702030302020204" pitchFamily="66" charset="0"/>
              </a:rPr>
              <a:t>I can make </a:t>
            </a:r>
            <a:r>
              <a:rPr lang="en-GB" sz="3200" u="sng" dirty="0" smtClean="0">
                <a:latin typeface="Comic Sans MS" panose="030F0702030302020204" pitchFamily="66" charset="0"/>
              </a:rPr>
              <a:t>predictions about a </a:t>
            </a:r>
            <a:r>
              <a:rPr lang="en-GB" sz="3200" u="sng" dirty="0" smtClean="0">
                <a:latin typeface="Comic Sans MS" panose="030F0702030302020204" pitchFamily="66" charset="0"/>
              </a:rPr>
              <a:t>book</a:t>
            </a:r>
            <a:endParaRPr lang="en-GB" sz="3200" u="sng" dirty="0" smtClean="0">
              <a:latin typeface="Comic Sans MS" panose="030F0702030302020204" pitchFamily="66" charset="0"/>
            </a:endParaRPr>
          </a:p>
          <a:p>
            <a:pPr algn="ctr"/>
            <a:endParaRPr lang="en-GB" sz="3200" u="sng" dirty="0">
              <a:latin typeface="Comic Sans MS" panose="030F0702030302020204" pitchFamily="66" charset="0"/>
            </a:endParaRPr>
          </a:p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Stick the image in your book and write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smtClean="0">
                <a:latin typeface="Comic Sans MS" panose="030F0702030302020204" pitchFamily="66" charset="0"/>
              </a:rPr>
              <a:t>what you predict about the </a:t>
            </a:r>
            <a:r>
              <a:rPr lang="en-GB" sz="3200" dirty="0" smtClean="0">
                <a:latin typeface="Comic Sans MS" panose="030F0702030302020204" pitchFamily="66" charset="0"/>
              </a:rPr>
              <a:t>book around it.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Image result for the lost happy ending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2651" y="3210792"/>
            <a:ext cx="2061556" cy="2576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 flipV="1">
            <a:off x="5590309" y="3480955"/>
            <a:ext cx="1080655" cy="38446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5590309" y="4584616"/>
            <a:ext cx="1198418" cy="15240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590309" y="5506934"/>
            <a:ext cx="1302327" cy="415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2314401" y="3571626"/>
            <a:ext cx="1238250" cy="20311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2314401" y="4381497"/>
            <a:ext cx="1238250" cy="20311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2270066" y="5474524"/>
            <a:ext cx="132692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590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5863" y="124691"/>
            <a:ext cx="8884227" cy="6504709"/>
          </a:xfrm>
          <a:prstGeom prst="roundRect">
            <a:avLst/>
          </a:prstGeom>
          <a:solidFill>
            <a:schemeClr val="accent5">
              <a:lumMod val="40000"/>
              <a:lumOff val="60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884712" y="148355"/>
            <a:ext cx="7762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Let’s read the first page 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23" r="10597" b="12522"/>
          <a:stretch/>
        </p:blipFill>
        <p:spPr>
          <a:xfrm>
            <a:off x="3169761" y="985145"/>
            <a:ext cx="3191910" cy="539224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41562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113</Words>
  <Application>Microsoft Office PowerPoint</Application>
  <PresentationFormat>On-screen Show (4:3)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Gask</dc:creator>
  <cp:lastModifiedBy>Microsoft account</cp:lastModifiedBy>
  <cp:revision>4</cp:revision>
  <dcterms:created xsi:type="dcterms:W3CDTF">2016-09-26T15:28:39Z</dcterms:created>
  <dcterms:modified xsi:type="dcterms:W3CDTF">2021-01-21T20:00:16Z</dcterms:modified>
</cp:coreProperties>
</file>