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7" r:id="rId5"/>
    <p:sldId id="268" r:id="rId6"/>
    <p:sldId id="269" r:id="rId7"/>
    <p:sldId id="270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5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1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2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48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1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1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7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0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898C-AEE1-4C6C-8DF1-4ED64186B1D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3455" y="353290"/>
            <a:ext cx="776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I can identify </a:t>
            </a:r>
            <a:r>
              <a:rPr lang="en-GB" sz="3200" u="sng" dirty="0" smtClean="0">
                <a:latin typeface="Comic Sans MS" panose="030F0702030302020204" pitchFamily="66" charset="0"/>
              </a:rPr>
              <a:t>and use </a:t>
            </a:r>
            <a:r>
              <a:rPr lang="en-GB" sz="3200" u="sng" dirty="0" smtClean="0">
                <a:latin typeface="Comic Sans MS" panose="030F0702030302020204" pitchFamily="66" charset="0"/>
              </a:rPr>
              <a:t>adverbs 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20000"/>
          <a:stretch/>
        </p:blipFill>
        <p:spPr>
          <a:xfrm>
            <a:off x="2362724" y="938064"/>
            <a:ext cx="4394045" cy="569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61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47598" y="124691"/>
            <a:ext cx="7762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Let’s read. Put your hand up when you hear an adverb.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18333"/>
          <a:stretch/>
        </p:blipFill>
        <p:spPr>
          <a:xfrm>
            <a:off x="2519883" y="1220971"/>
            <a:ext cx="4387103" cy="51995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22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47598" y="124691"/>
            <a:ext cx="7762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What is an adverb?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47598" y="124691"/>
            <a:ext cx="77620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It describes a verb.</a:t>
            </a:r>
          </a:p>
          <a:p>
            <a:pPr algn="ctr"/>
            <a:endParaRPr lang="en-GB" sz="5400" dirty="0">
              <a:latin typeface="Comic Sans MS" panose="030F0702030302020204" pitchFamily="66" charset="0"/>
            </a:endParaRPr>
          </a:p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It tells us ____, ______ or ______ something happened.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023" y="124691"/>
            <a:ext cx="91405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It describes a verb.</a:t>
            </a:r>
          </a:p>
          <a:p>
            <a:pPr algn="ctr"/>
            <a:endParaRPr lang="en-GB" sz="48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It tells us </a:t>
            </a:r>
            <a:r>
              <a:rPr lang="en-GB" sz="4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</a:t>
            </a:r>
            <a:r>
              <a:rPr lang="en-GB" sz="4400" dirty="0" smtClean="0">
                <a:latin typeface="Comic Sans MS" panose="030F0702030302020204" pitchFamily="66" charset="0"/>
              </a:rPr>
              <a:t>, </a:t>
            </a:r>
            <a:r>
              <a:rPr lang="en-GB" sz="4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where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smtClean="0">
                <a:latin typeface="Comic Sans MS" panose="030F0702030302020204" pitchFamily="66" charset="0"/>
              </a:rPr>
              <a:t>or </a:t>
            </a:r>
            <a:r>
              <a:rPr lang="en-GB" sz="4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smtClean="0">
                <a:latin typeface="Comic Sans MS" panose="030F0702030302020204" pitchFamily="66" charset="0"/>
              </a:rPr>
              <a:t>something happened.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The </a:t>
            </a:r>
            <a:r>
              <a:rPr lang="en-GB" sz="4400" dirty="0" smtClean="0">
                <a:latin typeface="Comic Sans MS" panose="030F0702030302020204" pitchFamily="66" charset="0"/>
              </a:rPr>
              <a:t>man ran </a:t>
            </a:r>
            <a:r>
              <a:rPr lang="en-GB" sz="4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slowly</a:t>
            </a: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US" sz="4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Unfortunately</a:t>
            </a:r>
            <a:r>
              <a:rPr lang="en-US" sz="4400" dirty="0" smtClean="0">
                <a:latin typeface="Comic Sans MS" panose="030F0702030302020204" pitchFamily="66" charset="0"/>
              </a:rPr>
              <a:t>, the door was shut.</a:t>
            </a:r>
          </a:p>
          <a:p>
            <a:pPr algn="ctr"/>
            <a:r>
              <a:rPr lang="en-US" sz="4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Yesterday, </a:t>
            </a:r>
            <a:r>
              <a:rPr lang="en-US" sz="4400" dirty="0" smtClean="0">
                <a:latin typeface="Comic Sans MS" panose="030F0702030302020204" pitchFamily="66" charset="0"/>
              </a:rPr>
              <a:t>I went to the shop.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47598" y="124691"/>
            <a:ext cx="7762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What is an adverbial?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47598" y="6891"/>
            <a:ext cx="776200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What is an adverbial?</a:t>
            </a:r>
          </a:p>
          <a:p>
            <a:pPr algn="ctr"/>
            <a:endParaRPr lang="en-GB" sz="54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A few words that tell us </a:t>
            </a:r>
            <a:r>
              <a:rPr lang="en-GB" sz="4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</a:t>
            </a:r>
            <a:r>
              <a:rPr lang="en-GB" sz="4000" dirty="0" smtClean="0">
                <a:latin typeface="Comic Sans MS" panose="030F0702030302020204" pitchFamily="66" charset="0"/>
              </a:rPr>
              <a:t>, </a:t>
            </a:r>
            <a:r>
              <a:rPr lang="en-GB" sz="4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where</a:t>
            </a:r>
            <a:r>
              <a:rPr lang="en-GB" sz="4000" dirty="0" smtClean="0">
                <a:latin typeface="Comic Sans MS" panose="030F0702030302020204" pitchFamily="66" charset="0"/>
              </a:rPr>
              <a:t> or </a:t>
            </a:r>
            <a:r>
              <a:rPr lang="en-GB" sz="4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</a:t>
            </a:r>
            <a:r>
              <a:rPr lang="en-GB" sz="4000" dirty="0" smtClean="0">
                <a:latin typeface="Comic Sans MS" panose="030F0702030302020204" pitchFamily="66" charset="0"/>
              </a:rPr>
              <a:t> something happens.</a:t>
            </a: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The </a:t>
            </a:r>
            <a:r>
              <a:rPr lang="en-GB" sz="4000" dirty="0" smtClean="0">
                <a:latin typeface="Comic Sans MS" panose="030F0702030302020204" pitchFamily="66" charset="0"/>
              </a:rPr>
              <a:t>man walked </a:t>
            </a:r>
            <a:r>
              <a:rPr lang="en-GB" sz="4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slow as a snail</a:t>
            </a:r>
            <a:r>
              <a:rPr lang="en-GB" sz="40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US" sz="4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middle of the night,</a:t>
            </a:r>
            <a:r>
              <a:rPr lang="en-US" sz="4000" dirty="0" smtClean="0">
                <a:latin typeface="Comic Sans MS" panose="030F0702030302020204" pitchFamily="66" charset="0"/>
              </a:rPr>
              <a:t> the moon shone.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597" y="124691"/>
            <a:ext cx="9062359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 smtClean="0">
                <a:latin typeface="Comic Sans MS" panose="030F0702030302020204" pitchFamily="66" charset="0"/>
              </a:rPr>
              <a:t>Can I identify </a:t>
            </a:r>
            <a:r>
              <a:rPr lang="en-GB" sz="5400" u="sng" dirty="0">
                <a:latin typeface="Comic Sans MS" panose="030F0702030302020204" pitchFamily="66" charset="0"/>
              </a:rPr>
              <a:t>and use </a:t>
            </a:r>
            <a:r>
              <a:rPr lang="en-GB" sz="5400" u="sng" dirty="0" smtClean="0">
                <a:latin typeface="Comic Sans MS" panose="030F0702030302020204" pitchFamily="66" charset="0"/>
              </a:rPr>
              <a:t>adverbs? 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Write </a:t>
            </a:r>
            <a:r>
              <a:rPr lang="en-GB" sz="3200" dirty="0">
                <a:latin typeface="Comic Sans MS" panose="030F0702030302020204" pitchFamily="66" charset="0"/>
              </a:rPr>
              <a:t>3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sentences using adverbs and circle the adverbs</a:t>
            </a:r>
            <a:r>
              <a:rPr lang="en-GB" sz="32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Write 3 sentences using adverbials and circle them.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Use the sheet of adverbs and adverbials to help you.  Check your capital letters and full stops.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887</TotalTime>
  <Words>164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Gask</dc:creator>
  <cp:lastModifiedBy>Judy Beer</cp:lastModifiedBy>
  <cp:revision>36</cp:revision>
  <dcterms:created xsi:type="dcterms:W3CDTF">2016-09-26T15:28:39Z</dcterms:created>
  <dcterms:modified xsi:type="dcterms:W3CDTF">2021-01-29T10:09:32Z</dcterms:modified>
</cp:coreProperties>
</file>