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9" r:id="rId2"/>
    <p:sldId id="319" r:id="rId3"/>
    <p:sldId id="270" r:id="rId4"/>
    <p:sldId id="275" r:id="rId5"/>
    <p:sldId id="276" r:id="rId6"/>
    <p:sldId id="278" r:id="rId7"/>
    <p:sldId id="318" r:id="rId8"/>
    <p:sldId id="28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53"/>
      </p:cViewPr>
      <p:guideLst>
        <p:guide orient="horz" pos="2160"/>
        <p:guide pos="2880"/>
      </p:guideLst>
    </p:cSldViewPr>
  </p:slideViewPr>
  <p:notesTextViewPr>
    <p:cViewPr>
      <p:scale>
        <a:sx n="1" d="1"/>
        <a:sy n="1" d="1"/>
      </p:scale>
      <p:origin x="0" y="0"/>
    </p:cViewPr>
  </p:notesTextViewPr>
  <p:sorterViewPr>
    <p:cViewPr>
      <p:scale>
        <a:sx n="100" d="100"/>
        <a:sy n="100" d="100"/>
      </p:scale>
      <p:origin x="0" y="-103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9D158-56BD-4D08-B3E5-DBDD8C519ACF}" type="datetimeFigureOut">
              <a:rPr lang="en-GB" smtClean="0"/>
              <a:t>28/12/2020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42529-9A00-456C-AE66-1A64C08DAAD9}" type="slidenum">
              <a:rPr lang="en-GB" smtClean="0"/>
              <a:t>‹#›</a:t>
            </a:fld>
            <a:endParaRPr lang="en-GB"/>
          </a:p>
        </p:txBody>
      </p:sp>
    </p:spTree>
    <p:extLst>
      <p:ext uri="{BB962C8B-B14F-4D97-AF65-F5344CB8AC3E}">
        <p14:creationId xmlns:p14="http://schemas.microsoft.com/office/powerpoint/2010/main" val="107272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E942B9-6F9F-4B0E-BB60-661208CD1E20}"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942B9-6F9F-4B0E-BB60-661208CD1E20}"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E942B9-6F9F-4B0E-BB60-661208CD1E20}" type="datetimeFigureOut">
              <a:rPr lang="en-GB" smtClean="0"/>
              <a:t>28/12/2020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6CCA84-CC39-438A-AFFD-2964AC868C8B}"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E942B9-6F9F-4B0E-BB60-661208CD1E20}" type="datetimeFigureOut">
              <a:rPr lang="en-GB" smtClean="0"/>
              <a:t>28/12/2020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942B9-6F9F-4B0E-BB60-661208CD1E20}" type="datetimeFigureOut">
              <a:rPr lang="en-GB" smtClean="0"/>
              <a:t>28/12/2020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4E942B9-6F9F-4B0E-BB60-661208CD1E20}" type="datetimeFigureOut">
              <a:rPr lang="en-GB" smtClean="0"/>
              <a:t>28/12/2020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E942B9-6F9F-4B0E-BB60-661208CD1E20}" type="datetimeFigureOut">
              <a:rPr lang="en-GB" smtClean="0"/>
              <a:t>28/12/2020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6CCA84-CC39-438A-AFFD-2964AC868C8B}"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942B9-6F9F-4B0E-BB60-661208CD1E20}" type="datetimeFigureOut">
              <a:rPr lang="en-GB" smtClean="0"/>
              <a:t>28/12/2020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6CCA84-CC39-438A-AFFD-2964AC868C8B}"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E942B9-6F9F-4B0E-BB60-661208CD1E20}" type="datetimeFigureOut">
              <a:rPr lang="en-GB" smtClean="0"/>
              <a:t>28/12/2020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26CCA84-CC39-438A-AFFD-2964AC868C8B}"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Lesson 2</a:t>
            </a:r>
            <a:endParaRPr lang="en-GB" dirty="0"/>
          </a:p>
        </p:txBody>
      </p:sp>
    </p:spTree>
    <p:extLst>
      <p:ext uri="{BB962C8B-B14F-4D97-AF65-F5344CB8AC3E}">
        <p14:creationId xmlns:p14="http://schemas.microsoft.com/office/powerpoint/2010/main" val="466996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55576" y="1256294"/>
            <a:ext cx="7524328" cy="5592950"/>
          </a:xfrm>
          <a:prstGeom prst="rect">
            <a:avLst/>
          </a:prstGeom>
        </p:spPr>
      </p:pic>
      <p:sp>
        <p:nvSpPr>
          <p:cNvPr id="2" name="TextBox 1"/>
          <p:cNvSpPr txBox="1"/>
          <p:nvPr/>
        </p:nvSpPr>
        <p:spPr>
          <a:xfrm>
            <a:off x="71286" y="886962"/>
            <a:ext cx="9037218" cy="369332"/>
          </a:xfrm>
          <a:prstGeom prst="rect">
            <a:avLst/>
          </a:prstGeom>
          <a:noFill/>
        </p:spPr>
        <p:txBody>
          <a:bodyPr wrap="none" rtlCol="0">
            <a:spAutoFit/>
          </a:bodyPr>
          <a:lstStyle/>
          <a:p>
            <a:r>
              <a:rPr lang="en-GB" b="1" dirty="0" err="1" smtClean="0"/>
              <a:t>Lectio</a:t>
            </a:r>
            <a:r>
              <a:rPr lang="en-GB" b="1" dirty="0" smtClean="0"/>
              <a:t> Divina – stick in the sticker, then the scripture.  Which part stands out to you – why?</a:t>
            </a:r>
            <a:endParaRPr lang="en-GB" b="1" dirty="0"/>
          </a:p>
        </p:txBody>
      </p:sp>
    </p:spTree>
    <p:extLst>
      <p:ext uri="{BB962C8B-B14F-4D97-AF65-F5344CB8AC3E}">
        <p14:creationId xmlns:p14="http://schemas.microsoft.com/office/powerpoint/2010/main" val="2221635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A </a:t>
            </a:r>
            <a:r>
              <a:rPr lang="en-GB" dirty="0"/>
              <a:t>parish is a Christian community in a local area</a:t>
            </a:r>
            <a:r>
              <a:rPr lang="en-GB" dirty="0" smtClean="0"/>
              <a:t>. </a:t>
            </a:r>
            <a:endParaRPr lang="en-GB" dirty="0"/>
          </a:p>
          <a:p>
            <a:endParaRPr lang="en-GB" dirty="0" smtClean="0"/>
          </a:p>
          <a:p>
            <a:r>
              <a:rPr lang="en-GB" dirty="0" smtClean="0"/>
              <a:t>Families </a:t>
            </a:r>
            <a:r>
              <a:rPr lang="en-GB" dirty="0"/>
              <a:t>and the school community are part of that wider community</a:t>
            </a:r>
            <a:r>
              <a:rPr lang="en-GB" dirty="0" smtClean="0"/>
              <a:t>.</a:t>
            </a:r>
          </a:p>
          <a:p>
            <a:endParaRPr lang="en-GB" dirty="0"/>
          </a:p>
          <a:p>
            <a:r>
              <a:rPr lang="en-GB" dirty="0" smtClean="0">
                <a:solidFill>
                  <a:srgbClr val="FF0000"/>
                </a:solidFill>
              </a:rPr>
              <a:t>Do you know the name of our parish and who works in the parish?  </a:t>
            </a:r>
          </a:p>
          <a:p>
            <a:endParaRPr lang="en-GB" dirty="0" smtClean="0">
              <a:solidFill>
                <a:srgbClr val="FF0000"/>
              </a:solidFill>
            </a:endParaRPr>
          </a:p>
          <a:p>
            <a:r>
              <a:rPr lang="en-GB" dirty="0" smtClean="0">
                <a:solidFill>
                  <a:srgbClr val="FF0000"/>
                </a:solidFill>
              </a:rPr>
              <a:t>Do you know where it is?</a:t>
            </a:r>
          </a:p>
          <a:p>
            <a:endParaRPr lang="en-GB" dirty="0" smtClean="0">
              <a:solidFill>
                <a:srgbClr val="FF0000"/>
              </a:solidFill>
            </a:endParaRPr>
          </a:p>
          <a:p>
            <a:r>
              <a:rPr lang="en-GB" dirty="0" smtClean="0">
                <a:solidFill>
                  <a:srgbClr val="FF0000"/>
                </a:solidFill>
              </a:rPr>
              <a:t>Why do you think the local parish community is important? </a:t>
            </a:r>
            <a:endParaRPr lang="en-GB" dirty="0">
              <a:solidFill>
                <a:srgbClr val="FF0000"/>
              </a:solidFill>
            </a:endParaRPr>
          </a:p>
          <a:p>
            <a:endParaRPr lang="en-GB" dirty="0" smtClean="0"/>
          </a:p>
          <a:p>
            <a:endParaRPr lang="en-GB" dirty="0"/>
          </a:p>
        </p:txBody>
      </p:sp>
      <p:sp>
        <p:nvSpPr>
          <p:cNvPr id="3" name="Title 2"/>
          <p:cNvSpPr>
            <a:spLocks noGrp="1"/>
          </p:cNvSpPr>
          <p:nvPr>
            <p:ph type="title"/>
          </p:nvPr>
        </p:nvSpPr>
        <p:spPr/>
        <p:txBody>
          <a:bodyPr/>
          <a:lstStyle/>
          <a:p>
            <a:r>
              <a:rPr lang="en-GB" dirty="0" smtClean="0"/>
              <a:t>The parish community</a:t>
            </a:r>
            <a:endParaRPr lang="en-GB" dirty="0"/>
          </a:p>
        </p:txBody>
      </p:sp>
    </p:spTree>
    <p:extLst>
      <p:ext uri="{BB962C8B-B14F-4D97-AF65-F5344CB8AC3E}">
        <p14:creationId xmlns:p14="http://schemas.microsoft.com/office/powerpoint/2010/main" val="1185751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132856"/>
            <a:ext cx="9144000" cy="4824535"/>
          </a:xfrm>
        </p:spPr>
        <p:txBody>
          <a:bodyPr>
            <a:normAutofit fontScale="62500" lnSpcReduction="20000"/>
          </a:bodyPr>
          <a:lstStyle/>
          <a:p>
            <a:pPr>
              <a:lnSpc>
                <a:spcPct val="170000"/>
              </a:lnSpc>
            </a:pPr>
            <a:r>
              <a:rPr lang="en-GB" dirty="0"/>
              <a:t>Christians today are called, as they were in the time of Jesus, to be with him and to share in his mission. </a:t>
            </a:r>
            <a:endParaRPr lang="en-GB" dirty="0" smtClean="0"/>
          </a:p>
          <a:p>
            <a:pPr>
              <a:lnSpc>
                <a:spcPct val="170000"/>
              </a:lnSpc>
            </a:pPr>
            <a:endParaRPr lang="en-GB" dirty="0" smtClean="0"/>
          </a:p>
          <a:p>
            <a:pPr>
              <a:lnSpc>
                <a:spcPct val="170000"/>
              </a:lnSpc>
            </a:pPr>
            <a:r>
              <a:rPr lang="en-GB" dirty="0" smtClean="0"/>
              <a:t>The Church has </a:t>
            </a:r>
            <a:r>
              <a:rPr lang="en-GB" dirty="0"/>
              <a:t>teachers and guides who, like ‘the Twelve’ in the time of Jesus, are called to be close to him, to help the whole Christian family to carry on the work of Jesus. </a:t>
            </a:r>
            <a:endParaRPr lang="en-GB" dirty="0" smtClean="0"/>
          </a:p>
          <a:p>
            <a:pPr>
              <a:lnSpc>
                <a:spcPct val="170000"/>
              </a:lnSpc>
            </a:pPr>
            <a:endParaRPr lang="en-GB" dirty="0" smtClean="0"/>
          </a:p>
          <a:p>
            <a:pPr>
              <a:lnSpc>
                <a:spcPct val="170000"/>
              </a:lnSpc>
            </a:pPr>
            <a:r>
              <a:rPr lang="en-GB" dirty="0" smtClean="0"/>
              <a:t>They </a:t>
            </a:r>
            <a:r>
              <a:rPr lang="en-GB" dirty="0"/>
              <a:t>are called to proclaim the Good News of God’s love by what they </a:t>
            </a:r>
            <a:r>
              <a:rPr lang="en-GB" dirty="0" smtClean="0"/>
              <a:t>say and </a:t>
            </a:r>
            <a:r>
              <a:rPr lang="en-GB" dirty="0"/>
              <a:t>what they do.</a:t>
            </a:r>
          </a:p>
          <a:p>
            <a:pPr>
              <a:lnSpc>
                <a:spcPct val="170000"/>
              </a:lnSpc>
            </a:pPr>
            <a:endParaRPr lang="en-GB" dirty="0" smtClean="0"/>
          </a:p>
          <a:p>
            <a:pPr>
              <a:lnSpc>
                <a:spcPct val="170000"/>
              </a:lnSpc>
            </a:pPr>
            <a:r>
              <a:rPr lang="en-GB" dirty="0" smtClean="0"/>
              <a:t>A </a:t>
            </a:r>
            <a:r>
              <a:rPr lang="en-GB" dirty="0"/>
              <a:t>priest guides the Christian community in a parish through leading the celebration of the Sacraments and serving the parish family – the people, families, the school and often the local hospital. </a:t>
            </a:r>
            <a:endParaRPr lang="en-GB" dirty="0" smtClean="0"/>
          </a:p>
          <a:p>
            <a:pPr>
              <a:lnSpc>
                <a:spcPct val="170000"/>
              </a:lnSpc>
            </a:pPr>
            <a:endParaRPr lang="en-GB" dirty="0" smtClean="0"/>
          </a:p>
          <a:p>
            <a:pPr>
              <a:lnSpc>
                <a:spcPct val="170000"/>
              </a:lnSpc>
            </a:pPr>
            <a:r>
              <a:rPr lang="en-GB" dirty="0" smtClean="0"/>
              <a:t>Some </a:t>
            </a:r>
            <a:r>
              <a:rPr lang="en-GB" dirty="0"/>
              <a:t>parishes have a deacon who is ordained to care for and serve the people of the parish community. Lay people work with the priest. They are also leaders in the parish.</a:t>
            </a:r>
          </a:p>
          <a:p>
            <a:endParaRPr lang="en-GB" dirty="0"/>
          </a:p>
        </p:txBody>
      </p:sp>
      <p:sp>
        <p:nvSpPr>
          <p:cNvPr id="3" name="Title 2"/>
          <p:cNvSpPr>
            <a:spLocks noGrp="1"/>
          </p:cNvSpPr>
          <p:nvPr>
            <p:ph type="title"/>
          </p:nvPr>
        </p:nvSpPr>
        <p:spPr/>
        <p:txBody>
          <a:bodyPr>
            <a:normAutofit fontScale="90000"/>
          </a:bodyPr>
          <a:lstStyle/>
          <a:p>
            <a:r>
              <a:rPr lang="en-GB" dirty="0" smtClean="0"/>
              <a:t>How people within the parish serve the community in church</a:t>
            </a:r>
            <a:endParaRPr lang="en-GB" dirty="0"/>
          </a:p>
        </p:txBody>
      </p:sp>
    </p:spTree>
    <p:extLst>
      <p:ext uri="{BB962C8B-B14F-4D97-AF65-F5344CB8AC3E}">
        <p14:creationId xmlns:p14="http://schemas.microsoft.com/office/powerpoint/2010/main" val="39152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What </a:t>
            </a:r>
            <a:r>
              <a:rPr lang="en-GB" dirty="0"/>
              <a:t>is a lay person?</a:t>
            </a:r>
          </a:p>
          <a:p>
            <a:endParaRPr lang="en-GB" dirty="0" smtClean="0"/>
          </a:p>
          <a:p>
            <a:r>
              <a:rPr lang="en-GB" dirty="0" smtClean="0"/>
              <a:t>Who </a:t>
            </a:r>
            <a:r>
              <a:rPr lang="en-GB" dirty="0"/>
              <a:t>are the ordained ministers within our parish community?</a:t>
            </a:r>
          </a:p>
          <a:p>
            <a:endParaRPr lang="en-GB" dirty="0" smtClean="0"/>
          </a:p>
          <a:p>
            <a:r>
              <a:rPr lang="en-GB" dirty="0" smtClean="0"/>
              <a:t>What </a:t>
            </a:r>
            <a:r>
              <a:rPr lang="en-GB" dirty="0"/>
              <a:t>is it they do which lay people cannot do?</a:t>
            </a:r>
          </a:p>
          <a:p>
            <a:endParaRPr lang="en-GB" dirty="0" smtClean="0"/>
          </a:p>
          <a:p>
            <a:r>
              <a:rPr lang="en-GB" dirty="0" smtClean="0"/>
              <a:t>Who </a:t>
            </a:r>
            <a:r>
              <a:rPr lang="en-GB" dirty="0"/>
              <a:t>serves within that parish community? What is it that they do?</a:t>
            </a:r>
          </a:p>
          <a:p>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smtClean="0"/>
              <a:t>How people within the parish serve the community in the church </a:t>
            </a:r>
            <a:endParaRPr lang="en-GB" dirty="0"/>
          </a:p>
        </p:txBody>
      </p:sp>
    </p:spTree>
    <p:extLst>
      <p:ext uri="{BB962C8B-B14F-4D97-AF65-F5344CB8AC3E}">
        <p14:creationId xmlns:p14="http://schemas.microsoft.com/office/powerpoint/2010/main" val="2747901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Let’s play a game!</a:t>
            </a:r>
          </a:p>
          <a:p>
            <a:pPr marL="0" indent="0">
              <a:buNone/>
            </a:pPr>
            <a:r>
              <a:rPr lang="en-GB" dirty="0" smtClean="0"/>
              <a:t>(in folder)</a:t>
            </a:r>
          </a:p>
          <a:p>
            <a:pPr marL="0" indent="0">
              <a:buNone/>
            </a:pPr>
            <a:endParaRPr lang="en-GB" dirty="0"/>
          </a:p>
          <a:p>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smtClean="0"/>
              <a:t>How people within the parish serve the community in the church </a:t>
            </a:r>
            <a:endParaRPr lang="en-GB" dirty="0"/>
          </a:p>
        </p:txBody>
      </p:sp>
    </p:spTree>
    <p:extLst>
      <p:ext uri="{BB962C8B-B14F-4D97-AF65-F5344CB8AC3E}">
        <p14:creationId xmlns:p14="http://schemas.microsoft.com/office/powerpoint/2010/main" val="2235675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708920"/>
            <a:ext cx="7408333" cy="4149080"/>
          </a:xfrm>
        </p:spPr>
        <p:txBody>
          <a:bodyPr>
            <a:normAutofit fontScale="77500" lnSpcReduction="20000"/>
          </a:bodyPr>
          <a:lstStyle/>
          <a:p>
            <a:pPr marL="0" indent="0">
              <a:buNone/>
            </a:pPr>
            <a:r>
              <a:rPr lang="en-GB" sz="4000" dirty="0" smtClean="0">
                <a:latin typeface="Arial" panose="020B0604020202020204" pitchFamily="34" charset="0"/>
                <a:cs typeface="Arial" panose="020B0604020202020204" pitchFamily="34" charset="0"/>
              </a:rPr>
              <a:t>Let’s play the game again – this time, you have a task to do:</a:t>
            </a:r>
          </a:p>
          <a:p>
            <a:pPr marL="0" indent="0">
              <a:buNone/>
            </a:pPr>
            <a:endParaRPr lang="en-GB" sz="4000" dirty="0" smtClean="0">
              <a:latin typeface="Arial" panose="020B0604020202020204" pitchFamily="34" charset="0"/>
              <a:cs typeface="Arial" panose="020B0604020202020204" pitchFamily="34" charset="0"/>
            </a:endParaRPr>
          </a:p>
          <a:p>
            <a:pPr marL="0" indent="0">
              <a:buNone/>
            </a:pPr>
            <a:r>
              <a:rPr lang="en-GB" sz="4000" dirty="0" smtClean="0">
                <a:latin typeface="Arial" panose="020B0604020202020204" pitchFamily="34" charset="0"/>
                <a:cs typeface="Arial" panose="020B0604020202020204" pitchFamily="34" charset="0"/>
              </a:rPr>
              <a:t>St Clare </a:t>
            </a:r>
            <a:r>
              <a:rPr lang="en-GB" sz="4000" dirty="0">
                <a:latin typeface="Arial" panose="020B0604020202020204" pitchFamily="34" charset="0"/>
                <a:cs typeface="Arial" panose="020B0604020202020204" pitchFamily="34" charset="0"/>
              </a:rPr>
              <a:t>– </a:t>
            </a:r>
            <a:r>
              <a:rPr lang="en-GB" sz="4000" dirty="0" smtClean="0">
                <a:latin typeface="Arial" panose="020B0604020202020204" pitchFamily="34" charset="0"/>
                <a:cs typeface="Arial" panose="020B0604020202020204" pitchFamily="34" charset="0"/>
              </a:rPr>
              <a:t>describe </a:t>
            </a:r>
            <a:r>
              <a:rPr lang="en-GB" sz="4000" dirty="0">
                <a:latin typeface="Arial" panose="020B0604020202020204" pitchFamily="34" charset="0"/>
                <a:cs typeface="Arial" panose="020B0604020202020204" pitchFamily="34" charset="0"/>
              </a:rPr>
              <a:t>what the different people and groups do, giving some reasons for their actions.</a:t>
            </a:r>
          </a:p>
          <a:p>
            <a:pPr marL="0" indent="0">
              <a:buNone/>
            </a:pPr>
            <a:r>
              <a:rPr lang="en-GB" sz="4000" dirty="0" smtClean="0">
                <a:latin typeface="Arial" panose="020B0604020202020204" pitchFamily="34" charset="0"/>
                <a:cs typeface="Arial" panose="020B0604020202020204" pitchFamily="34" charset="0"/>
              </a:rPr>
              <a:t>St Francis </a:t>
            </a:r>
            <a:r>
              <a:rPr lang="en-GB" sz="4000" dirty="0">
                <a:latin typeface="Arial" panose="020B0604020202020204" pitchFamily="34" charset="0"/>
                <a:cs typeface="Arial" panose="020B0604020202020204" pitchFamily="34" charset="0"/>
              </a:rPr>
              <a:t>- describe what the different people and groups do, giving some reasons for their </a:t>
            </a:r>
            <a:r>
              <a:rPr lang="en-GB" sz="4000" dirty="0" smtClean="0">
                <a:latin typeface="Arial" panose="020B0604020202020204" pitchFamily="34" charset="0"/>
                <a:cs typeface="Arial" panose="020B0604020202020204" pitchFamily="34" charset="0"/>
              </a:rPr>
              <a:t>actions if you can.</a:t>
            </a:r>
            <a:endParaRPr lang="en-GB" sz="4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Autofit/>
          </a:bodyPr>
          <a:lstStyle/>
          <a:p>
            <a:r>
              <a:rPr lang="en-GB" sz="2800" u="sng" dirty="0"/>
              <a:t>I can describe the parish community, giving reasons for some of the actions of those that are part of this</a:t>
            </a:r>
          </a:p>
        </p:txBody>
      </p:sp>
    </p:spTree>
    <p:extLst>
      <p:ext uri="{BB962C8B-B14F-4D97-AF65-F5344CB8AC3E}">
        <p14:creationId xmlns:p14="http://schemas.microsoft.com/office/powerpoint/2010/main" val="3197023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a:xfrm>
            <a:off x="0" y="764704"/>
            <a:ext cx="8892480" cy="1252728"/>
          </a:xfrm>
        </p:spPr>
        <p:txBody>
          <a:bodyPr>
            <a:noAutofit/>
          </a:bodyPr>
          <a:lstStyle/>
          <a:p>
            <a:r>
              <a:rPr lang="en-GB" sz="3200" dirty="0" smtClean="0"/>
              <a:t>What are these people doing in these pictures </a:t>
            </a:r>
            <a:br>
              <a:rPr lang="en-GB" sz="3200" dirty="0" smtClean="0"/>
            </a:br>
            <a:r>
              <a:rPr lang="en-GB" sz="3200" dirty="0" smtClean="0"/>
              <a:t>How does this relate to our topic –                  </a:t>
            </a:r>
            <a:br>
              <a:rPr lang="en-GB" sz="3200" dirty="0" smtClean="0"/>
            </a:br>
            <a:r>
              <a:rPr lang="en-GB" sz="3200" dirty="0"/>
              <a:t> </a:t>
            </a:r>
            <a:r>
              <a:rPr lang="en-GB" sz="3200" dirty="0" smtClean="0"/>
              <a:t>                                                Community </a:t>
            </a:r>
            <a:endParaRPr lang="en-GB" sz="3200" dirty="0"/>
          </a:p>
        </p:txBody>
      </p:sp>
      <p:pic>
        <p:nvPicPr>
          <p:cNvPr id="4098" name="Picture 2" descr="I:\Planning 2013-2014\Community\God's Story 3 - Pg 137a.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1889832"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I:\Planning 2013-2014\Community\God's Story 3 - Pg 137b.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0556" y="2921561"/>
            <a:ext cx="3234379"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Planning 2013-2014\Community\God's Story 3 - Pg 137c.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962" y="2107788"/>
            <a:ext cx="2918703" cy="194651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I:\Planning 2013-2014\Community\God's Story 3 - Pg 137d.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7740" y="4513789"/>
            <a:ext cx="3190104" cy="21114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Planning 2013-2014\Community\God's Story 3 - Pg 137e.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3541045"/>
            <a:ext cx="2083012" cy="310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168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613</TotalTime>
  <Words>406</Words>
  <Application>Microsoft Office PowerPoint</Application>
  <PresentationFormat>On-screen Show (4:3)</PresentationFormat>
  <Paragraphs>40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Candara</vt:lpstr>
      <vt:lpstr>Symbol</vt:lpstr>
      <vt:lpstr>Waveform</vt:lpstr>
      <vt:lpstr>Lesson 2</vt:lpstr>
      <vt:lpstr>PowerPoint Presentation</vt:lpstr>
      <vt:lpstr>The parish community</vt:lpstr>
      <vt:lpstr>How people within the parish serve the community in church</vt:lpstr>
      <vt:lpstr>How people within the parish serve the community in the church </vt:lpstr>
      <vt:lpstr>How people within the parish serve the community in the church </vt:lpstr>
      <vt:lpstr>I can describe the parish community, giving reasons for some of the actions of those that are part of this</vt:lpstr>
      <vt:lpstr>What are these people doing in these pictures  How does this relate to our topic –                                                                    Community </vt:lpstr>
    </vt:vector>
  </TitlesOfParts>
  <Company>St. Luke's Catholic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dc:title>
  <dc:creator>Mr Mistry</dc:creator>
  <cp:lastModifiedBy>Microsoft account</cp:lastModifiedBy>
  <cp:revision>33</cp:revision>
  <dcterms:created xsi:type="dcterms:W3CDTF">2013-08-08T15:39:03Z</dcterms:created>
  <dcterms:modified xsi:type="dcterms:W3CDTF">2020-12-28T13:03:10Z</dcterms:modified>
</cp:coreProperties>
</file>