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5AF"/>
    <a:srgbClr val="AE49DB"/>
    <a:srgbClr val="E34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2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88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9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8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3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78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89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7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4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12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2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C7E6F-9024-4F56-96B2-747D48258F7C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A725F-BC58-4771-AFC9-AA6A41667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aheQsvZK8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UaheQsvZK8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argos.co.uk/product/686666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498040" y="249789"/>
            <a:ext cx="3173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113" y="572518"/>
            <a:ext cx="5021204" cy="42223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8555" y="5561098"/>
            <a:ext cx="1064432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Watch this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https://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www.youtube.com/watch?v=UaheQsvZK8g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10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55643" y="1358642"/>
            <a:ext cx="9258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What is the purpose of an explanation  text?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55643" y="1358642"/>
            <a:ext cx="92583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What is the purpose of an explanation  text</a:t>
            </a:r>
            <a:r>
              <a:rPr lang="en-GB" sz="4400" dirty="0" smtClean="0">
                <a:latin typeface="Comic Sans MS" panose="030F0702030302020204" pitchFamily="66" charset="0"/>
              </a:rPr>
              <a:t>?</a:t>
            </a:r>
          </a:p>
          <a:p>
            <a:pPr algn="ctr"/>
            <a:endParaRPr lang="en-US" sz="4400" dirty="0">
              <a:latin typeface="Comic Sans MS" panose="030F0702030302020204" pitchFamily="66" charset="0"/>
            </a:endParaRPr>
          </a:p>
          <a:p>
            <a:pPr algn="ctr"/>
            <a:r>
              <a:rPr lang="en-US" sz="4400" dirty="0" smtClean="0">
                <a:latin typeface="Comic Sans MS" panose="030F0702030302020204" pitchFamily="66" charset="0"/>
              </a:rPr>
              <a:t>To explain how something works, how something happened or how to do something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01" y="161365"/>
            <a:ext cx="3467100" cy="34766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6650" y="2059304"/>
            <a:ext cx="2876550" cy="2190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2849" y="312283"/>
            <a:ext cx="4365827" cy="3781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492452" y="5243541"/>
            <a:ext cx="109268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Watch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again: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6"/>
              </a:rPr>
              <a:t>https://www.youtube.com/watch?v=UaheQsvZK8g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083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55643" y="1358642"/>
            <a:ext cx="92583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omic Sans MS" panose="030F0702030302020204" pitchFamily="66" charset="0"/>
              </a:rPr>
              <a:t>So… How does a remote </a:t>
            </a:r>
            <a:r>
              <a:rPr lang="en-GB" sz="4400" smtClean="0">
                <a:latin typeface="Comic Sans MS" panose="030F0702030302020204" pitchFamily="66" charset="0"/>
              </a:rPr>
              <a:t>controlled car work?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8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918" y="161365"/>
            <a:ext cx="11873753" cy="6535270"/>
          </a:xfrm>
          <a:prstGeom prst="roundRect">
            <a:avLst>
              <a:gd name="adj" fmla="val 6379"/>
            </a:avLst>
          </a:prstGeom>
          <a:solidFill>
            <a:srgbClr val="7D75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455643" y="1358642"/>
            <a:ext cx="92583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400" dirty="0" smtClean="0">
                <a:latin typeface="Comic Sans MS" panose="030F0702030302020204" pitchFamily="66" charset="0"/>
              </a:rPr>
              <a:t>Write </a:t>
            </a:r>
            <a:r>
              <a:rPr lang="en-GB" sz="4400" dirty="0" smtClean="0">
                <a:latin typeface="Comic Sans MS" panose="030F0702030302020204" pitchFamily="66" charset="0"/>
              </a:rPr>
              <a:t>an explanation text about how a remote controlled car works. Don’t worry if you don’t know – just make up some facts. </a:t>
            </a:r>
            <a:endParaRPr lang="en-GB" sz="4400" dirty="0" smtClean="0">
              <a:latin typeface="Comic Sans MS" panose="030F0702030302020204" pitchFamily="66" charset="0"/>
            </a:endParaRPr>
          </a:p>
          <a:p>
            <a:pPr algn="just"/>
            <a:endParaRPr lang="en-US" sz="4400" dirty="0">
              <a:latin typeface="Comic Sans MS" panose="030F0702030302020204" pitchFamily="66" charset="0"/>
            </a:endParaRPr>
          </a:p>
          <a:p>
            <a:pPr algn="just"/>
            <a:r>
              <a:rPr lang="en-US" sz="4400" dirty="0" smtClean="0">
                <a:latin typeface="Comic Sans MS" panose="030F0702030302020204" pitchFamily="66" charset="0"/>
              </a:rPr>
              <a:t>You should write at least half an </a:t>
            </a:r>
            <a:r>
              <a:rPr lang="en-US" sz="4400" smtClean="0">
                <a:latin typeface="Comic Sans MS" panose="030F0702030302020204" pitchFamily="66" charset="0"/>
              </a:rPr>
              <a:t>A4 sheet.</a:t>
            </a:r>
            <a:endParaRPr lang="en-GB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50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89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Gask</dc:creator>
  <cp:lastModifiedBy>Judy Beer</cp:lastModifiedBy>
  <cp:revision>12</cp:revision>
  <dcterms:created xsi:type="dcterms:W3CDTF">2017-07-06T13:14:22Z</dcterms:created>
  <dcterms:modified xsi:type="dcterms:W3CDTF">2021-01-05T08:22:05Z</dcterms:modified>
</cp:coreProperties>
</file>