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75AF"/>
    <a:srgbClr val="AE49DB"/>
    <a:srgbClr val="E34D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2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88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09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08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23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78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89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7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84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2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2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C7E6F-9024-4F56-96B2-747D48258F7C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aheQsvZK8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UaheQsvZK8g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argos.co.uk/product/686666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498040" y="249789"/>
            <a:ext cx="31735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113" y="572518"/>
            <a:ext cx="5021204" cy="422237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8555" y="5561098"/>
            <a:ext cx="1064432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Watch this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3"/>
              </a:rPr>
              <a:t>https://</a:t>
            </a: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3"/>
              </a:rPr>
              <a:t>www.youtube.com/watch?v=UaheQsvZK8g</a:t>
            </a:r>
            <a:endParaRPr lang="en-US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10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455643" y="1358642"/>
            <a:ext cx="92583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Comic Sans MS" panose="030F0702030302020204" pitchFamily="66" charset="0"/>
              </a:rPr>
              <a:t>What is the purpose of an explanation  text?</a:t>
            </a:r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6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455643" y="1358642"/>
            <a:ext cx="92583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Comic Sans MS" panose="030F0702030302020204" pitchFamily="66" charset="0"/>
              </a:rPr>
              <a:t>What is the purpose of an explanation  text</a:t>
            </a:r>
            <a:r>
              <a:rPr lang="en-GB" sz="4400" dirty="0" smtClean="0">
                <a:latin typeface="Comic Sans MS" panose="030F0702030302020204" pitchFamily="66" charset="0"/>
              </a:rPr>
              <a:t>?</a:t>
            </a:r>
          </a:p>
          <a:p>
            <a:pPr algn="ctr"/>
            <a:endParaRPr lang="en-US" sz="4400" dirty="0">
              <a:latin typeface="Comic Sans MS" panose="030F0702030302020204" pitchFamily="66" charset="0"/>
            </a:endParaRPr>
          </a:p>
          <a:p>
            <a:pPr algn="ctr"/>
            <a:r>
              <a:rPr lang="en-US" sz="4400" dirty="0" smtClean="0">
                <a:latin typeface="Comic Sans MS" panose="030F0702030302020204" pitchFamily="66" charset="0"/>
              </a:rPr>
              <a:t>To explain how something works, how something happened or how to do something</a:t>
            </a:r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67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01" y="161365"/>
            <a:ext cx="3467100" cy="34766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6650" y="2059304"/>
            <a:ext cx="2876550" cy="21907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2849" y="312283"/>
            <a:ext cx="4365827" cy="3781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ectangle 4"/>
          <p:cNvSpPr/>
          <p:nvPr/>
        </p:nvSpPr>
        <p:spPr>
          <a:xfrm>
            <a:off x="492452" y="5243541"/>
            <a:ext cx="109268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Watch </a:t>
            </a: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again: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6"/>
              </a:rPr>
              <a:t>https://www.youtube.com/watch?v=UaheQsvZK8g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083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455643" y="1358642"/>
            <a:ext cx="92583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Comic Sans MS" panose="030F0702030302020204" pitchFamily="66" charset="0"/>
              </a:rPr>
              <a:t>So… How does a remote </a:t>
            </a:r>
            <a:r>
              <a:rPr lang="en-GB" sz="4400" smtClean="0">
                <a:latin typeface="Comic Sans MS" panose="030F0702030302020204" pitchFamily="66" charset="0"/>
              </a:rPr>
              <a:t>controlled car work?</a:t>
            </a:r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08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455643" y="1358642"/>
            <a:ext cx="92583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Write </a:t>
            </a:r>
            <a:r>
              <a:rPr lang="en-GB" sz="4400" dirty="0" smtClean="0">
                <a:latin typeface="Comic Sans MS" panose="030F0702030302020204" pitchFamily="66" charset="0"/>
              </a:rPr>
              <a:t>an explanation text about how a remote controlled car works. Don’t worry if you don’t know – just make up some facts. </a:t>
            </a:r>
            <a:endParaRPr lang="en-GB" sz="4400" dirty="0" smtClean="0">
              <a:latin typeface="Comic Sans MS" panose="030F0702030302020204" pitchFamily="66" charset="0"/>
            </a:endParaRPr>
          </a:p>
          <a:p>
            <a:pPr algn="just"/>
            <a:endParaRPr lang="en-US" sz="4400" dirty="0">
              <a:latin typeface="Comic Sans MS" panose="030F0702030302020204" pitchFamily="66" charset="0"/>
            </a:endParaRPr>
          </a:p>
          <a:p>
            <a:pPr algn="just"/>
            <a:r>
              <a:rPr lang="en-US" sz="4400" dirty="0" smtClean="0">
                <a:latin typeface="Comic Sans MS" panose="030F0702030302020204" pitchFamily="66" charset="0"/>
              </a:rPr>
              <a:t>You should write at least half an </a:t>
            </a:r>
            <a:r>
              <a:rPr lang="en-US" sz="4400" smtClean="0">
                <a:latin typeface="Comic Sans MS" panose="030F0702030302020204" pitchFamily="66" charset="0"/>
              </a:rPr>
              <a:t>A4 sheet.</a:t>
            </a:r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350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89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Gask</dc:creator>
  <cp:lastModifiedBy>Judy Beer</cp:lastModifiedBy>
  <cp:revision>12</cp:revision>
  <dcterms:created xsi:type="dcterms:W3CDTF">2017-07-06T13:14:22Z</dcterms:created>
  <dcterms:modified xsi:type="dcterms:W3CDTF">2021-01-05T08:22:05Z</dcterms:modified>
</cp:coreProperties>
</file>