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3" r:id="rId5"/>
    <p:sldId id="265" r:id="rId6"/>
    <p:sldId id="258" r:id="rId7"/>
    <p:sldId id="266" r:id="rId8"/>
    <p:sldId id="264" r:id="rId9"/>
    <p:sldId id="267" r:id="rId10"/>
    <p:sldId id="260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>
        <p:scale>
          <a:sx n="85" d="100"/>
          <a:sy n="85" d="100"/>
        </p:scale>
        <p:origin x="13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35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11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42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487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31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91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86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6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27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37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10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2898C-AEE1-4C6C-8DF1-4ED64186B1D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91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863" y="124691"/>
            <a:ext cx="8884227" cy="65047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23455" y="353290"/>
            <a:ext cx="7762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latin typeface="Comic Sans MS" panose="030F0702030302020204" pitchFamily="66" charset="0"/>
              </a:rPr>
              <a:t>Tuesday 26</a:t>
            </a:r>
            <a:r>
              <a:rPr lang="en-GB" sz="3200" u="sng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3200" u="sng" dirty="0" smtClean="0">
                <a:latin typeface="Comic Sans MS" panose="030F0702030302020204" pitchFamily="66" charset="0"/>
              </a:rPr>
              <a:t> January</a:t>
            </a:r>
          </a:p>
          <a:p>
            <a:pPr algn="ctr"/>
            <a:r>
              <a:rPr lang="en-GB" sz="3200" u="sng" dirty="0" smtClean="0">
                <a:latin typeface="Comic Sans MS" panose="030F0702030302020204" pitchFamily="66" charset="0"/>
              </a:rPr>
              <a:t>I can </a:t>
            </a:r>
            <a:r>
              <a:rPr lang="en-GB" sz="3200" u="sng" dirty="0" smtClean="0">
                <a:latin typeface="Comic Sans MS" panose="030F0702030302020204" pitchFamily="66" charset="0"/>
              </a:rPr>
              <a:t>use similes and metaphors?</a:t>
            </a:r>
            <a:endParaRPr lang="en-GB" sz="3200" u="sng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9" b="16190"/>
          <a:stretch/>
        </p:blipFill>
        <p:spPr>
          <a:xfrm>
            <a:off x="2669163" y="1653023"/>
            <a:ext cx="3498555" cy="4738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610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863" y="124691"/>
            <a:ext cx="8884227" cy="65047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294241" y="511168"/>
            <a:ext cx="2984267" cy="1053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Comic Sans MS" panose="030F0702030302020204" pitchFamily="66" charset="0"/>
              </a:rPr>
              <a:t>Your job: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54037" y="1458454"/>
            <a:ext cx="8759826" cy="4172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Comic Sans MS" panose="030F0702030302020204" pitchFamily="66" charset="0"/>
              </a:rPr>
              <a:t>Describe each </a:t>
            </a:r>
            <a:r>
              <a:rPr lang="en-GB" dirty="0" smtClean="0">
                <a:latin typeface="Comic Sans MS" panose="030F0702030302020204" pitchFamily="66" charset="0"/>
              </a:rPr>
              <a:t>object on the sheet </a:t>
            </a:r>
            <a:r>
              <a:rPr lang="en-GB" dirty="0" smtClean="0">
                <a:latin typeface="Comic Sans MS" panose="030F0702030302020204" pitchFamily="66" charset="0"/>
              </a:rPr>
              <a:t>with a simile or </a:t>
            </a:r>
            <a:r>
              <a:rPr lang="en-GB" dirty="0" smtClean="0">
                <a:latin typeface="Comic Sans MS" panose="030F0702030302020204" pitchFamily="66" charset="0"/>
              </a:rPr>
              <a:t>metaphor.  Write in full sentences.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 Challenge</a:t>
            </a:r>
            <a:r>
              <a:rPr lang="en-GB" dirty="0" smtClean="0">
                <a:latin typeface="Comic Sans MS" panose="030F0702030302020204" pitchFamily="66" charset="0"/>
              </a:rPr>
              <a:t>: Use fronted adverbials and expanded noun phrases too.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8" name="AutoShape 2" descr="https://upload.wikimedia.org/wikipedia/commons/a/a4/Ice_Cream_Sundae_(5076899064).jpg"/>
          <p:cNvSpPr>
            <a:spLocks noChangeAspect="1" noChangeArrowheads="1"/>
          </p:cNvSpPr>
          <p:nvPr/>
        </p:nvSpPr>
        <p:spPr bwMode="auto">
          <a:xfrm>
            <a:off x="155574" y="-40407"/>
            <a:ext cx="323897" cy="32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29778" r="54861" b="13111"/>
          <a:stretch/>
        </p:blipFill>
        <p:spPr bwMode="auto">
          <a:xfrm>
            <a:off x="469922" y="2641903"/>
            <a:ext cx="2237083" cy="3538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5" descr="https://www.netmeister.org/blog/images/shell.jpg"/>
          <p:cNvSpPr>
            <a:spLocks noChangeAspect="1" noChangeArrowheads="1"/>
          </p:cNvSpPr>
          <p:nvPr/>
        </p:nvSpPr>
        <p:spPr bwMode="auto">
          <a:xfrm>
            <a:off x="307974" y="111993"/>
            <a:ext cx="323897" cy="32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31556" r="37222" b="13881"/>
          <a:stretch/>
        </p:blipFill>
        <p:spPr bwMode="auto">
          <a:xfrm>
            <a:off x="2806927" y="3416988"/>
            <a:ext cx="3190032" cy="2290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54037" y="243021"/>
            <a:ext cx="95532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u="sng" dirty="0" smtClean="0">
                <a:latin typeface="Comic Sans MS" panose="030F0702030302020204" pitchFamily="66" charset="0"/>
              </a:rPr>
              <a:t>Can I use </a:t>
            </a:r>
            <a:r>
              <a:rPr lang="en-GB" sz="4400" u="sng" dirty="0">
                <a:latin typeface="Comic Sans MS" panose="030F0702030302020204" pitchFamily="66" charset="0"/>
              </a:rPr>
              <a:t>similes and </a:t>
            </a:r>
            <a:r>
              <a:rPr lang="en-GB" sz="4400" u="sng" dirty="0" smtClean="0">
                <a:latin typeface="Comic Sans MS" panose="030F0702030302020204" pitchFamily="66" charset="0"/>
              </a:rPr>
              <a:t>metaphors?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23" name="Picture 10" descr="http://musicalmart.net/shop/images/Cecilio_AS-280GSG_Alto_Saxophone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4902">
            <a:off x="5193389" y="1715455"/>
            <a:ext cx="3408313" cy="34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cdn0.rubylane.com/shops/greatvintagestuff/RL3073.1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81" y="3920758"/>
            <a:ext cx="2460284" cy="246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9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863" y="124691"/>
            <a:ext cx="8884227" cy="65047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84712" y="148355"/>
            <a:ext cx="776200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u="sng" dirty="0" smtClean="0">
                <a:latin typeface="Comic Sans MS" panose="030F0702030302020204" pitchFamily="66" charset="0"/>
              </a:rPr>
              <a:t>Plenary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Self-assess your work.  </a:t>
            </a:r>
            <a:r>
              <a:rPr lang="en-GB" sz="3200" dirty="0" smtClean="0">
                <a:latin typeface="Comic Sans MS" panose="030F0702030302020204" pitchFamily="66" charset="0"/>
              </a:rPr>
              <a:t>Copy this list and tick those you have used in your work today.</a:t>
            </a:r>
            <a:endParaRPr lang="en-GB" sz="3200" dirty="0" smtClean="0">
              <a:latin typeface="Comic Sans MS" panose="030F0702030302020204" pitchFamily="66" charset="0"/>
            </a:endParaRP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Used similes</a:t>
            </a: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Used metaphors </a:t>
            </a: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Used expanded noun phrases</a:t>
            </a: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Used fronted adverbials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62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863" y="124691"/>
            <a:ext cx="8884227" cy="65047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70273" y="124691"/>
            <a:ext cx="7762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How many</a:t>
            </a:r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latin typeface="Comic Sans MS" panose="030F0702030302020204" pitchFamily="66" charset="0"/>
              </a:rPr>
              <a:t>expanded noun phrases can </a:t>
            </a:r>
            <a:r>
              <a:rPr lang="en-GB" sz="3200" dirty="0" smtClean="0">
                <a:latin typeface="Comic Sans MS" panose="030F0702030302020204" pitchFamily="66" charset="0"/>
              </a:rPr>
              <a:t>you write</a:t>
            </a:r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latin typeface="Comic Sans MS" panose="030F0702030302020204" pitchFamily="66" charset="0"/>
              </a:rPr>
              <a:t>about</a:t>
            </a:r>
            <a:r>
              <a:rPr lang="en-GB" sz="3200" dirty="0" smtClean="0">
                <a:latin typeface="Comic Sans MS" panose="030F0702030302020204" pitchFamily="66" charset="0"/>
              </a:rPr>
              <a:t> this </a:t>
            </a:r>
            <a:r>
              <a:rPr lang="en-GB" sz="3200" dirty="0" smtClean="0">
                <a:latin typeface="Comic Sans MS" panose="030F0702030302020204" pitchFamily="66" charset="0"/>
              </a:rPr>
              <a:t>picture?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9" b="16190"/>
          <a:stretch/>
        </p:blipFill>
        <p:spPr>
          <a:xfrm>
            <a:off x="910371" y="1448436"/>
            <a:ext cx="3498705" cy="47389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5163584" y="1201909"/>
            <a:ext cx="32686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Examples: </a:t>
            </a:r>
          </a:p>
          <a:p>
            <a:endParaRPr lang="en-GB" sz="2800" dirty="0"/>
          </a:p>
          <a:p>
            <a:r>
              <a:rPr lang="en-GB" sz="2800" dirty="0" smtClean="0"/>
              <a:t>the giant trees with the lanky branches</a:t>
            </a:r>
          </a:p>
          <a:p>
            <a:endParaRPr lang="en-GB" sz="2800" dirty="0"/>
          </a:p>
          <a:p>
            <a:r>
              <a:rPr lang="en-GB" sz="2800" dirty="0"/>
              <a:t>t</a:t>
            </a:r>
            <a:r>
              <a:rPr lang="en-GB" sz="2800" dirty="0" smtClean="0"/>
              <a:t>he crystal blue cloudless sky</a:t>
            </a:r>
          </a:p>
          <a:p>
            <a:endParaRPr lang="en-GB" sz="2800" dirty="0"/>
          </a:p>
          <a:p>
            <a:r>
              <a:rPr lang="en-GB" sz="2800" b="1" dirty="0" smtClean="0"/>
              <a:t>Write down five noun phrases like this about the picture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09236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863" y="124691"/>
            <a:ext cx="8884227" cy="65047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23454" y="151410"/>
            <a:ext cx="7762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Let’s read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" r="14868" b="20952"/>
          <a:stretch/>
        </p:blipFill>
        <p:spPr>
          <a:xfrm>
            <a:off x="3074689" y="1037564"/>
            <a:ext cx="3284084" cy="52904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17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863" y="124691"/>
            <a:ext cx="8884227" cy="65047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23454" y="151410"/>
            <a:ext cx="80960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What strategy does the author use to describe?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" r="14868" b="20952"/>
          <a:stretch/>
        </p:blipFill>
        <p:spPr>
          <a:xfrm>
            <a:off x="3091018" y="1420586"/>
            <a:ext cx="3083837" cy="49678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658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863" y="124691"/>
            <a:ext cx="8884227" cy="65047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23454" y="151410"/>
            <a:ext cx="8096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Similes and metaphors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" r="14868" b="20952"/>
          <a:stretch/>
        </p:blipFill>
        <p:spPr>
          <a:xfrm>
            <a:off x="3129536" y="1198857"/>
            <a:ext cx="3083837" cy="49678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1426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863" y="124691"/>
            <a:ext cx="8884227" cy="65047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59430" y="124691"/>
            <a:ext cx="7589181" cy="10662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latin typeface="Comic Sans MS" panose="030F0702030302020204" pitchFamily="66" charset="0"/>
              </a:rPr>
              <a:t>What is a simile?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2" descr="http://www.hdwallpaperscool.com/wp-content/uploads/2015/06/candle-light-high-resolution-wallpaper-for-desktop-background-download-candle-light-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86" y="1177427"/>
            <a:ext cx="8060514" cy="5037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43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863" y="124691"/>
            <a:ext cx="8884227" cy="65047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59430" y="124691"/>
            <a:ext cx="7589181" cy="10662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latin typeface="Comic Sans MS" panose="030F0702030302020204" pitchFamily="66" charset="0"/>
              </a:rPr>
              <a:t>What is a simile?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57552" y="1690318"/>
            <a:ext cx="588084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smtClean="0"/>
              <a:t>When you compare one thing with another thing of a different kind, to make a description clearer</a:t>
            </a:r>
          </a:p>
          <a:p>
            <a:endParaRPr lang="en-GB" sz="3200" smtClean="0"/>
          </a:p>
          <a:p>
            <a:r>
              <a:rPr lang="en-GB" sz="3200" smtClean="0"/>
              <a:t>Examples:</a:t>
            </a:r>
          </a:p>
          <a:p>
            <a:endParaRPr lang="en-GB" sz="3200" smtClean="0"/>
          </a:p>
          <a:p>
            <a:r>
              <a:rPr lang="en-GB" sz="3200" smtClean="0"/>
              <a:t>As brave as a lion</a:t>
            </a:r>
          </a:p>
          <a:p>
            <a:r>
              <a:rPr lang="en-GB" sz="3200" smtClean="0"/>
              <a:t>As flat as a pancake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2174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863" y="124691"/>
            <a:ext cx="8884227" cy="65047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latin typeface="Comic Sans MS" panose="030F0702030302020204" pitchFamily="66" charset="0"/>
              </a:rPr>
              <a:t>What is a metaphor?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2" descr="http://www.digitalnewsroom.co.uk/uploads/2014/01/shutterstock_920179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27" y="1143000"/>
            <a:ext cx="7696345" cy="5130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64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863" y="124691"/>
            <a:ext cx="8884227" cy="65047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latin typeface="Comic Sans MS" panose="030F0702030302020204" pitchFamily="66" charset="0"/>
              </a:rPr>
              <a:t>What is a metaphor?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8058" y="1600671"/>
            <a:ext cx="686788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When you use one thing to describe another, even though they are not the same</a:t>
            </a:r>
          </a:p>
          <a:p>
            <a:endParaRPr lang="en-GB" sz="3200" dirty="0" smtClean="0"/>
          </a:p>
          <a:p>
            <a:r>
              <a:rPr lang="en-GB" sz="3200" dirty="0" smtClean="0"/>
              <a:t>Examples:</a:t>
            </a:r>
          </a:p>
          <a:p>
            <a:endParaRPr lang="en-GB" sz="3200" dirty="0" smtClean="0"/>
          </a:p>
          <a:p>
            <a:r>
              <a:rPr lang="en-GB" sz="3200" dirty="0" smtClean="0"/>
              <a:t>The dragon’s teeth were sharp daggers.</a:t>
            </a:r>
          </a:p>
          <a:p>
            <a:r>
              <a:rPr lang="en-GB" sz="3200" dirty="0" smtClean="0"/>
              <a:t>The river was a wriggly worm.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753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</TotalTime>
  <Words>211</Words>
  <Application>Microsoft Office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Gask</dc:creator>
  <cp:lastModifiedBy>Microsoft account</cp:lastModifiedBy>
  <cp:revision>9</cp:revision>
  <dcterms:created xsi:type="dcterms:W3CDTF">2016-09-26T15:28:39Z</dcterms:created>
  <dcterms:modified xsi:type="dcterms:W3CDTF">2021-01-21T21:43:15Z</dcterms:modified>
</cp:coreProperties>
</file>