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67" r:id="rId6"/>
    <p:sldId id="268" r:id="rId7"/>
    <p:sldId id="269" r:id="rId8"/>
    <p:sldId id="271" r:id="rId9"/>
    <p:sldId id="270" r:id="rId10"/>
    <p:sldId id="272" r:id="rId11"/>
    <p:sldId id="274" r:id="rId12"/>
    <p:sldId id="273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5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1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2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48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1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91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7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37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0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2898C-AEE1-4C6C-8DF1-4ED64186B1D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EB6EF-BBC0-4115-B72A-494F4465E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91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bGUy-_DJq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bGUy-_DJq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90669" y="241874"/>
            <a:ext cx="776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latin typeface="Comic Sans MS" panose="030F0702030302020204" pitchFamily="66" charset="0"/>
              </a:rPr>
              <a:t>I can </a:t>
            </a:r>
            <a:r>
              <a:rPr lang="en-GB" sz="3200" u="sng" dirty="0" smtClean="0">
                <a:latin typeface="Comic Sans MS" panose="030F0702030302020204" pitchFamily="66" charset="0"/>
              </a:rPr>
              <a:t>use pronouns and synonyms? </a:t>
            </a:r>
            <a:endParaRPr lang="en-GB" sz="3200" u="sng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2" b="13095"/>
          <a:stretch/>
        </p:blipFill>
        <p:spPr>
          <a:xfrm>
            <a:off x="2344607" y="826649"/>
            <a:ext cx="4471829" cy="573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61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6971" y="147538"/>
            <a:ext cx="77620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Synonyms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Other words can also be used to describe things e.g.</a:t>
            </a: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4" y="2952539"/>
            <a:ext cx="4083916" cy="217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9792" y="5127406"/>
            <a:ext cx="28440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t</a:t>
            </a:r>
            <a:r>
              <a:rPr lang="en-GB" sz="5400" dirty="0" smtClean="0">
                <a:latin typeface="Comic Sans MS" panose="030F0702030302020204" pitchFamily="66" charset="0"/>
              </a:rPr>
              <a:t>he dog </a:t>
            </a:r>
            <a:endParaRPr lang="en-GB" sz="5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31773" y="4260273"/>
            <a:ext cx="85205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827322" y="3141886"/>
            <a:ext cx="2932213" cy="307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</a:t>
            </a:r>
            <a:r>
              <a:rPr lang="en-GB" sz="2800" dirty="0" smtClean="0">
                <a:latin typeface="Comic Sans MS" panose="030F0702030302020204" pitchFamily="66" charset="0"/>
              </a:rPr>
              <a:t>he pet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</a:t>
            </a:r>
            <a:r>
              <a:rPr lang="en-GB" sz="2800" dirty="0" smtClean="0">
                <a:latin typeface="Comic Sans MS" panose="030F0702030302020204" pitchFamily="66" charset="0"/>
              </a:rPr>
              <a:t>he pooch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</a:t>
            </a:r>
            <a:r>
              <a:rPr lang="en-GB" sz="2800" dirty="0" smtClean="0">
                <a:latin typeface="Comic Sans MS" panose="030F0702030302020204" pitchFamily="66" charset="0"/>
              </a:rPr>
              <a:t>he pup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</a:t>
            </a:r>
            <a:r>
              <a:rPr lang="en-GB" sz="2800" dirty="0" smtClean="0">
                <a:latin typeface="Comic Sans MS" panose="030F0702030302020204" pitchFamily="66" charset="0"/>
              </a:rPr>
              <a:t>he fluffy beast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</a:t>
            </a:r>
            <a:r>
              <a:rPr lang="en-GB" sz="2800" dirty="0" smtClean="0">
                <a:latin typeface="Comic Sans MS" panose="030F0702030302020204" pitchFamily="66" charset="0"/>
              </a:rPr>
              <a:t>he jolly animal</a:t>
            </a:r>
          </a:p>
          <a:p>
            <a:r>
              <a:rPr lang="en-GB" sz="5400" dirty="0" smtClean="0">
                <a:latin typeface="Comic Sans MS" panose="030F0702030302020204" pitchFamily="66" charset="0"/>
              </a:rPr>
              <a:t> 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14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6971" y="147538"/>
            <a:ext cx="77620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Synonyms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Other words can also be used to describe things e.g.</a:t>
            </a: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9792" y="5127406"/>
            <a:ext cx="3183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t</a:t>
            </a:r>
            <a:r>
              <a:rPr lang="en-GB" sz="5400" dirty="0" smtClean="0">
                <a:latin typeface="Comic Sans MS" panose="030F0702030302020204" pitchFamily="66" charset="0"/>
              </a:rPr>
              <a:t>he bear </a:t>
            </a:r>
            <a:endParaRPr lang="en-GB" sz="5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31773" y="4260273"/>
            <a:ext cx="85205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b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96" y="3012089"/>
            <a:ext cx="2795445" cy="186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8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6971" y="147538"/>
            <a:ext cx="7762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Let’s watch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https://www.youtube.com/watch?v=3bGUy-_</a:t>
            </a:r>
            <a:r>
              <a:rPr lang="en-GB" dirty="0" smtClean="0">
                <a:hlinkClick r:id="rId3"/>
              </a:rPr>
              <a:t>DJqo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3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utoShape 2" descr="https://upload.wikimedia.org/wikipedia/commons/a/a4/Ice_Cream_Sundae_(5076899064).jpg"/>
          <p:cNvSpPr>
            <a:spLocks noChangeAspect="1" noChangeArrowheads="1"/>
          </p:cNvSpPr>
          <p:nvPr/>
        </p:nvSpPr>
        <p:spPr bwMode="auto">
          <a:xfrm>
            <a:off x="155574" y="-40407"/>
            <a:ext cx="323897" cy="3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5" descr="https://www.netmeister.org/blog/images/shell.jpg"/>
          <p:cNvSpPr>
            <a:spLocks noChangeAspect="1" noChangeArrowheads="1"/>
          </p:cNvSpPr>
          <p:nvPr/>
        </p:nvSpPr>
        <p:spPr bwMode="auto">
          <a:xfrm>
            <a:off x="307974" y="111993"/>
            <a:ext cx="323897" cy="3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54038" y="243021"/>
            <a:ext cx="86782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I can use </a:t>
            </a:r>
            <a:r>
              <a:rPr lang="en-GB" sz="3600" u="sng" dirty="0" smtClean="0">
                <a:latin typeface="Comic Sans MS" panose="030F0702030302020204" pitchFamily="66" charset="0"/>
              </a:rPr>
              <a:t>pronouns and </a:t>
            </a:r>
            <a:r>
              <a:rPr lang="en-GB" sz="3600" u="sng" dirty="0" smtClean="0">
                <a:latin typeface="Comic Sans MS" panose="030F0702030302020204" pitchFamily="66" charset="0"/>
              </a:rPr>
              <a:t>synonyms</a:t>
            </a:r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Retell the story of what just happened</a:t>
            </a:r>
            <a:r>
              <a:rPr lang="en-GB" sz="2400" dirty="0" smtClean="0">
                <a:latin typeface="Comic Sans MS" panose="030F0702030302020204" pitchFamily="66" charset="0"/>
              </a:rPr>
              <a:t>.  You can only use the word Mowgli once and Baloo once!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Use pronouns/synonyms for Mowgli and Baloo.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https://www.youtube.com/watch?v=3bGUy-_</a:t>
            </a:r>
            <a:r>
              <a:rPr lang="en-GB" dirty="0" smtClean="0">
                <a:hlinkClick r:id="rId3"/>
              </a:rPr>
              <a:t>DJqo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9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84712" y="148355"/>
            <a:ext cx="77620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u="sng" dirty="0" smtClean="0">
                <a:latin typeface="Comic Sans MS" panose="030F0702030302020204" pitchFamily="66" charset="0"/>
              </a:rPr>
              <a:t>Plenary</a:t>
            </a:r>
          </a:p>
          <a:p>
            <a:pPr algn="ctr"/>
            <a:endParaRPr lang="en-GB" sz="3200" dirty="0" smtClean="0">
              <a:latin typeface="Comic Sans MS" panose="030F0702030302020204" pitchFamily="66" charset="0"/>
            </a:endParaRP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Read your work.  Did you use </a:t>
            </a:r>
            <a:r>
              <a:rPr lang="en-GB" sz="3200" dirty="0" smtClean="0">
                <a:latin typeface="Comic Sans MS" panose="030F0702030302020204" pitchFamily="66" charset="0"/>
              </a:rPr>
              <a:t>pronouns and </a:t>
            </a:r>
            <a:r>
              <a:rPr lang="en-GB" sz="3200" dirty="0" smtClean="0">
                <a:latin typeface="Comic Sans MS" panose="030F0702030302020204" pitchFamily="66" charset="0"/>
              </a:rPr>
              <a:t>synonyms?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Underline the pronouns in one colour and the synonyms in another colour.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6971" y="187572"/>
            <a:ext cx="7762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Use the colour </a:t>
            </a:r>
            <a:r>
              <a:rPr lang="en-GB" sz="3200" dirty="0" smtClean="0">
                <a:latin typeface="Comic Sans MS" panose="030F0702030302020204" pitchFamily="66" charset="0"/>
              </a:rPr>
              <a:t>chart provided </a:t>
            </a:r>
            <a:r>
              <a:rPr lang="en-GB" sz="3200" dirty="0" smtClean="0">
                <a:latin typeface="Comic Sans MS" panose="030F0702030302020204" pitchFamily="66" charset="0"/>
              </a:rPr>
              <a:t>to think of interesting colours for the items on the washing line</a:t>
            </a:r>
            <a:r>
              <a:rPr lang="en-GB" sz="3200" dirty="0" smtClean="0">
                <a:latin typeface="Comic Sans MS" panose="030F0702030302020204" pitchFamily="66" charset="0"/>
              </a:rPr>
              <a:t>.  Write a list.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2" b="13095"/>
          <a:stretch/>
        </p:blipFill>
        <p:spPr>
          <a:xfrm>
            <a:off x="2841038" y="1939973"/>
            <a:ext cx="3427194" cy="43955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565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3454" y="151410"/>
            <a:ext cx="776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Let’s read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" r="8095" b="51428"/>
          <a:stretch/>
        </p:blipFill>
        <p:spPr>
          <a:xfrm>
            <a:off x="1558820" y="1012371"/>
            <a:ext cx="6327880" cy="52459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299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3454" y="151410"/>
            <a:ext cx="776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Let’s read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1" r="8095" b="28095"/>
          <a:stretch/>
        </p:blipFill>
        <p:spPr>
          <a:xfrm>
            <a:off x="2174667" y="881742"/>
            <a:ext cx="4797633" cy="54135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6971" y="147538"/>
            <a:ext cx="7762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What does the author keep doing here that she shouldn’t?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1" r="8095" b="28095"/>
          <a:stretch/>
        </p:blipFill>
        <p:spPr>
          <a:xfrm>
            <a:off x="2174667" y="881742"/>
            <a:ext cx="4797633" cy="54135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559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6971" y="147538"/>
            <a:ext cx="7762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What could she use instead?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1" r="8095" b="28095"/>
          <a:stretch/>
        </p:blipFill>
        <p:spPr>
          <a:xfrm>
            <a:off x="2174667" y="881742"/>
            <a:ext cx="4797633" cy="54135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/>
          <p:cNvSpPr/>
          <p:nvPr/>
        </p:nvSpPr>
        <p:spPr>
          <a:xfrm>
            <a:off x="4196443" y="1028700"/>
            <a:ext cx="636814" cy="3918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993571" y="2258786"/>
            <a:ext cx="636814" cy="3918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62600" y="3283724"/>
            <a:ext cx="636814" cy="3918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020785" y="5264924"/>
            <a:ext cx="636814" cy="3918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6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6971" y="147538"/>
            <a:ext cx="77620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What words could she use instead?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1" b="14524"/>
          <a:stretch/>
        </p:blipFill>
        <p:spPr>
          <a:xfrm>
            <a:off x="2669162" y="1469572"/>
            <a:ext cx="3857625" cy="466997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6546273" y="1808018"/>
            <a:ext cx="1683327" cy="976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526787" y="4754497"/>
            <a:ext cx="2271498" cy="65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17916" y="3696566"/>
            <a:ext cx="2029691" cy="658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174173" y="1880755"/>
            <a:ext cx="1494989" cy="9338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74755" y="3713080"/>
            <a:ext cx="1994407" cy="91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7949" y="4946917"/>
            <a:ext cx="2081213" cy="5401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6971" y="147538"/>
            <a:ext cx="7762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Let’s try them instead of </a:t>
            </a:r>
            <a:r>
              <a:rPr lang="en-GB" sz="2000" dirty="0" err="1" smtClean="0">
                <a:latin typeface="Comic Sans MS" panose="030F0702030302020204" pitchFamily="66" charset="0"/>
              </a:rPr>
              <a:t>Jub</a:t>
            </a: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1" r="8095" b="28095"/>
          <a:stretch/>
        </p:blipFill>
        <p:spPr>
          <a:xfrm>
            <a:off x="2174667" y="881742"/>
            <a:ext cx="4797633" cy="54135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/>
          <p:cNvSpPr/>
          <p:nvPr/>
        </p:nvSpPr>
        <p:spPr>
          <a:xfrm>
            <a:off x="4196443" y="1028700"/>
            <a:ext cx="636814" cy="3918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993571" y="2258786"/>
            <a:ext cx="636814" cy="3918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62600" y="3283724"/>
            <a:ext cx="636814" cy="3918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020785" y="5264924"/>
            <a:ext cx="636814" cy="3918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5863" y="124691"/>
            <a:ext cx="8884227" cy="650470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16971" y="147538"/>
            <a:ext cx="77620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Pronouns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Words used instead of someone’s name/s.</a:t>
            </a:r>
          </a:p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e.g. him, her, he, she, they, herself, himself, I. 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203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Gask</dc:creator>
  <cp:lastModifiedBy>Microsoft account</cp:lastModifiedBy>
  <cp:revision>14</cp:revision>
  <dcterms:created xsi:type="dcterms:W3CDTF">2016-09-26T15:28:39Z</dcterms:created>
  <dcterms:modified xsi:type="dcterms:W3CDTF">2021-01-21T21:50:06Z</dcterms:modified>
</cp:coreProperties>
</file>