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5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1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2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1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7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0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5" y="353290"/>
            <a:ext cx="77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I can use speech punctuation correctly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b="9090"/>
          <a:stretch/>
        </p:blipFill>
        <p:spPr>
          <a:xfrm>
            <a:off x="2828682" y="1659107"/>
            <a:ext cx="3351553" cy="473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5" y="353290"/>
            <a:ext cx="776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punctuation do we use for speech?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327563" y="2337954"/>
            <a:ext cx="4353791" cy="298219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89784" y="3223552"/>
            <a:ext cx="1829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speech</a:t>
            </a:r>
            <a:endParaRPr lang="en-GB" sz="4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72199" y="1969076"/>
            <a:ext cx="1018309" cy="737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49735" y="3177857"/>
            <a:ext cx="1281545" cy="261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89072" y="4432603"/>
            <a:ext cx="1361210" cy="887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231048" y="2254827"/>
            <a:ext cx="1491371" cy="1053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231048" y="3931438"/>
            <a:ext cx="1294672" cy="179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475509" y="4801481"/>
            <a:ext cx="1433670" cy="729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3064" y="237239"/>
            <a:ext cx="776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Let’s read the next page. Take special notice of the speech punctuation.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3030" r="9326" b="19848"/>
          <a:stretch/>
        </p:blipFill>
        <p:spPr>
          <a:xfrm>
            <a:off x="2727613" y="1299830"/>
            <a:ext cx="3532910" cy="5097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44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3064" y="237239"/>
            <a:ext cx="776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punctuation do we have? Where is it?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31350" r="9326" b="38278"/>
          <a:stretch/>
        </p:blipFill>
        <p:spPr>
          <a:xfrm>
            <a:off x="961157" y="1236517"/>
            <a:ext cx="7299615" cy="47662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10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7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02190" y="1001489"/>
            <a:ext cx="74045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Choose your task!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Medium: </a:t>
            </a:r>
            <a:r>
              <a:rPr lang="en-GB" sz="2800" dirty="0">
                <a:latin typeface="Comic Sans MS" panose="030F0702030302020204" pitchFamily="66" charset="0"/>
              </a:rPr>
              <a:t>Add the punctuation into existing </a:t>
            </a:r>
            <a:r>
              <a:rPr lang="en-GB" sz="2800" dirty="0" smtClean="0">
                <a:latin typeface="Comic Sans MS" panose="030F0702030302020204" pitchFamily="66" charset="0"/>
              </a:rPr>
              <a:t>conversation.  </a:t>
            </a:r>
          </a:p>
          <a:p>
            <a:endParaRPr lang="en-GB" sz="12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Hot: Convert the </a:t>
            </a:r>
            <a:r>
              <a:rPr lang="en-GB" sz="2800" dirty="0">
                <a:latin typeface="Comic Sans MS" panose="030F0702030302020204" pitchFamily="66" charset="0"/>
              </a:rPr>
              <a:t>phone </a:t>
            </a:r>
            <a:r>
              <a:rPr lang="en-GB" sz="2800" dirty="0" smtClean="0">
                <a:latin typeface="Comic Sans MS" panose="030F0702030302020204" pitchFamily="66" charset="0"/>
              </a:rPr>
              <a:t>conversation </a:t>
            </a:r>
            <a:r>
              <a:rPr lang="en-GB" sz="2800" dirty="0" smtClean="0">
                <a:latin typeface="Comic Sans MS" panose="030F0702030302020204" pitchFamily="66" charset="0"/>
              </a:rPr>
              <a:t>between </a:t>
            </a:r>
            <a:r>
              <a:rPr lang="en-GB" sz="2800" dirty="0" err="1" smtClean="0">
                <a:latin typeface="Comic Sans MS" panose="030F0702030302020204" pitchFamily="66" charset="0"/>
              </a:rPr>
              <a:t>Jub</a:t>
            </a:r>
            <a:r>
              <a:rPr lang="en-GB" sz="2800" dirty="0" smtClean="0">
                <a:latin typeface="Comic Sans MS" panose="030F0702030302020204" pitchFamily="66" charset="0"/>
              </a:rPr>
              <a:t> and the Witch into </a:t>
            </a:r>
            <a:r>
              <a:rPr lang="en-GB" sz="2800" dirty="0" smtClean="0">
                <a:latin typeface="Comic Sans MS" panose="030F0702030302020204" pitchFamily="66" charset="0"/>
              </a:rPr>
              <a:t>direct speech using  the correct speech punctuation. </a:t>
            </a:r>
          </a:p>
          <a:p>
            <a:endParaRPr lang="en-GB" sz="12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Spicy: Think </a:t>
            </a:r>
            <a:r>
              <a:rPr lang="en-GB" sz="2800" dirty="0">
                <a:latin typeface="Comic Sans MS" panose="030F0702030302020204" pitchFamily="66" charset="0"/>
              </a:rPr>
              <a:t>of </a:t>
            </a:r>
            <a:r>
              <a:rPr lang="en-GB" sz="2800" dirty="0" smtClean="0">
                <a:latin typeface="Comic Sans MS" panose="030F0702030302020204" pitchFamily="66" charset="0"/>
              </a:rPr>
              <a:t>your own conversation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between </a:t>
            </a:r>
            <a:r>
              <a:rPr lang="en-GB" sz="2800" dirty="0" err="1" smtClean="0">
                <a:latin typeface="Comic Sans MS" panose="030F0702030302020204" pitchFamily="66" charset="0"/>
              </a:rPr>
              <a:t>Jub</a:t>
            </a:r>
            <a:r>
              <a:rPr lang="en-GB" sz="2800" dirty="0" smtClean="0">
                <a:latin typeface="Comic Sans MS" panose="030F0702030302020204" pitchFamily="66" charset="0"/>
              </a:rPr>
              <a:t> and Witch using the correct speech punctuation. What might she say to her after she snatched the bag?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455" y="353290"/>
            <a:ext cx="77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I can use speech punctuation correctly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33812" y="541567"/>
            <a:ext cx="850370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u="sng" dirty="0" smtClean="0">
                <a:latin typeface="Comic Sans MS" panose="030F0702030302020204" pitchFamily="66" charset="0"/>
              </a:rPr>
              <a:t>Plenary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Which is correct?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1) “The Witch </a:t>
            </a:r>
            <a:r>
              <a:rPr lang="en-GB" sz="3200" dirty="0">
                <a:latin typeface="Comic Sans MS" panose="030F0702030302020204" pitchFamily="66" charset="0"/>
              </a:rPr>
              <a:t>said,” </a:t>
            </a:r>
            <a:r>
              <a:rPr lang="en-GB" sz="3200" dirty="0" smtClean="0">
                <a:latin typeface="Comic Sans MS" panose="030F0702030302020204" pitchFamily="66" charset="0"/>
              </a:rPr>
              <a:t>hello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2) “Give me your bag!” “If you don’t I will kill you!” </a:t>
            </a:r>
            <a:r>
              <a:rPr lang="en-GB" sz="3200" dirty="0">
                <a:latin typeface="Comic Sans MS" panose="030F0702030302020204" pitchFamily="66" charset="0"/>
              </a:rPr>
              <a:t>said </a:t>
            </a:r>
            <a:r>
              <a:rPr lang="en-GB" sz="3200" dirty="0" smtClean="0">
                <a:latin typeface="Comic Sans MS" panose="030F0702030302020204" pitchFamily="66" charset="0"/>
              </a:rPr>
              <a:t>the Witch.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3) “No. I’ll never do that,” </a:t>
            </a:r>
            <a:r>
              <a:rPr lang="en-GB" sz="3200" dirty="0">
                <a:latin typeface="Comic Sans MS" panose="030F0702030302020204" pitchFamily="66" charset="0"/>
              </a:rPr>
              <a:t>said </a:t>
            </a:r>
            <a:r>
              <a:rPr lang="en-GB" sz="3200" dirty="0" err="1" smtClean="0">
                <a:latin typeface="Comic Sans MS" panose="030F0702030302020204" pitchFamily="66" charset="0"/>
              </a:rPr>
              <a:t>Jub</a:t>
            </a:r>
            <a:r>
              <a:rPr lang="en-GB" sz="3200" dirty="0" smtClean="0">
                <a:latin typeface="Comic Sans MS" panose="030F0702030302020204" pitchFamily="66" charset="0"/>
              </a:rPr>
              <a:t>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33812" y="541567"/>
            <a:ext cx="850370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u="sng" dirty="0" smtClean="0">
                <a:latin typeface="Comic Sans MS" panose="030F0702030302020204" pitchFamily="66" charset="0"/>
              </a:rPr>
              <a:t>Plenary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Which is correct?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1) </a:t>
            </a:r>
            <a:r>
              <a:rPr lang="en-GB" sz="3200" strike="sngStrike" dirty="0" smtClean="0">
                <a:latin typeface="Comic Sans MS" panose="030F0702030302020204" pitchFamily="66" charset="0"/>
              </a:rPr>
              <a:t>“The Witch </a:t>
            </a:r>
            <a:r>
              <a:rPr lang="en-GB" sz="3200" strike="sngStrike" dirty="0">
                <a:latin typeface="Comic Sans MS" panose="030F0702030302020204" pitchFamily="66" charset="0"/>
              </a:rPr>
              <a:t>said,” </a:t>
            </a:r>
            <a:r>
              <a:rPr lang="en-GB" sz="3200" strike="sngStrike" dirty="0" smtClean="0">
                <a:latin typeface="Comic Sans MS" panose="030F0702030302020204" pitchFamily="66" charset="0"/>
              </a:rPr>
              <a:t>hello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2) </a:t>
            </a:r>
            <a:r>
              <a:rPr lang="en-GB" sz="3200" strike="sngStrike" dirty="0" smtClean="0">
                <a:latin typeface="Comic Sans MS" panose="030F0702030302020204" pitchFamily="66" charset="0"/>
              </a:rPr>
              <a:t>“Give me your bag!” “If you don’t I will kill you!” </a:t>
            </a:r>
            <a:r>
              <a:rPr lang="en-GB" sz="3200" strike="sngStrike" dirty="0">
                <a:latin typeface="Comic Sans MS" panose="030F0702030302020204" pitchFamily="66" charset="0"/>
              </a:rPr>
              <a:t>said </a:t>
            </a:r>
            <a:r>
              <a:rPr lang="en-GB" sz="3200" strike="sngStrike" dirty="0" smtClean="0">
                <a:latin typeface="Comic Sans MS" panose="030F0702030302020204" pitchFamily="66" charset="0"/>
              </a:rPr>
              <a:t>the Witch.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3) “No. I’ll never do that,” </a:t>
            </a:r>
            <a:r>
              <a:rPr lang="en-GB" sz="3200" dirty="0">
                <a:latin typeface="Comic Sans MS" panose="030F0702030302020204" pitchFamily="66" charset="0"/>
              </a:rPr>
              <a:t>said </a:t>
            </a:r>
            <a:r>
              <a:rPr lang="en-GB" sz="3200" dirty="0" err="1" smtClean="0">
                <a:latin typeface="Comic Sans MS" panose="030F0702030302020204" pitchFamily="66" charset="0"/>
              </a:rPr>
              <a:t>Jub</a:t>
            </a:r>
            <a:r>
              <a:rPr lang="en-GB" sz="3200" dirty="0" smtClean="0">
                <a:latin typeface="Comic Sans MS" panose="030F0702030302020204" pitchFamily="66" charset="0"/>
              </a:rPr>
              <a:t>. </a:t>
            </a:r>
            <a:r>
              <a:rPr lang="en-GB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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202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Gask</dc:creator>
  <cp:lastModifiedBy>Microsoft account</cp:lastModifiedBy>
  <cp:revision>8</cp:revision>
  <dcterms:created xsi:type="dcterms:W3CDTF">2016-09-26T15:28:39Z</dcterms:created>
  <dcterms:modified xsi:type="dcterms:W3CDTF">2021-01-21T21:57:56Z</dcterms:modified>
</cp:coreProperties>
</file>