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1" r:id="rId2"/>
    <p:sldId id="328" r:id="rId3"/>
    <p:sldId id="329" r:id="rId4"/>
    <p:sldId id="330" r:id="rId5"/>
    <p:sldId id="331" r:id="rId6"/>
    <p:sldId id="332" r:id="rId7"/>
    <p:sldId id="292" r:id="rId8"/>
    <p:sldId id="296" r:id="rId9"/>
    <p:sldId id="334" r:id="rId10"/>
    <p:sldId id="335" r:id="rId11"/>
    <p:sldId id="336" r:id="rId12"/>
    <p:sldId id="33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D158-56BD-4D08-B3E5-DBDD8C519AC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2529-9A00-456C-AE66-1A64C08DA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2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C9E79-299A-48E3-86CD-A079372C7E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9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E942B9-6F9F-4B0E-BB60-661208CD1E20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6CCA84-CC39-438A-AFFD-2964AC868C8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CAcQjRw&amp;url=http://www.videezy.com/fire-and-smoke/788-candle-light-stock-video&amp;ei=FAPJVI6IDJGLaPzcgNgB&amp;bvm=bv.84607526,d.ZGU&amp;psig=AFQjCNHKDt2sqwaWEcT1SMR9PGWblLNapA&amp;ust=142254590816075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eucharist&amp;source=images&amp;cd=&amp;cad=rja&amp;docid=e34Msw6KWwMjRM&amp;tbnid=_nHzvxMRQDFf7M:&amp;ved=0CAUQjRw&amp;url=http://rclbsacraments.com/eucharist&amp;ei=ydYDUszVNaGH0AX1lYGoDw&amp;bvm=bv.50500085,d.ZG4&amp;psig=AFQjCNFPDt82oTDYCOqYmWrVZE9l4lBETw&amp;ust=137606967259245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780108"/>
          </a:xfrm>
        </p:spPr>
        <p:txBody>
          <a:bodyPr/>
          <a:lstStyle/>
          <a:p>
            <a:r>
              <a:rPr lang="en-GB" dirty="0" smtClean="0"/>
              <a:t>Lesson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47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99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5733256"/>
            <a:ext cx="8280920" cy="864096"/>
          </a:xfrm>
          <a:prstGeom prst="rect">
            <a:avLst/>
          </a:prstGeom>
          <a:solidFill>
            <a:schemeClr val="lt1">
              <a:alpha val="76000"/>
            </a:schemeClr>
          </a:solidFill>
          <a:ln w="15875" cap="flat" cmpd="sng" algn="ctr">
            <a:solidFill>
              <a:srgbClr val="9BBB59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The parish community </a:t>
            </a:r>
            <a:r>
              <a:rPr lang="en-GB" sz="2000" dirty="0" smtClean="0"/>
              <a:t>comes together to celebrate important events such as marriage.</a:t>
            </a:r>
            <a:endParaRPr lang="en-GB" sz="2200" dirty="0"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60" r="5591"/>
          <a:stretch/>
        </p:blipFill>
        <p:spPr>
          <a:xfrm>
            <a:off x="-508" y="0"/>
            <a:ext cx="9145016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5733256"/>
            <a:ext cx="8280920" cy="864096"/>
          </a:xfrm>
          <a:prstGeom prst="rect">
            <a:avLst/>
          </a:prstGeom>
          <a:solidFill>
            <a:schemeClr val="lt1">
              <a:alpha val="76000"/>
            </a:schemeClr>
          </a:solidFill>
          <a:ln w="15875" cap="flat" cmpd="sng" algn="ctr">
            <a:solidFill>
              <a:srgbClr val="9BBB59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The parish community </a:t>
            </a:r>
            <a:r>
              <a:rPr lang="en-GB" sz="2000" dirty="0" smtClean="0"/>
              <a:t>comes together to celebrate important events such as baptism when a child is welcomed into the Church.</a:t>
            </a:r>
            <a:endParaRPr lang="en-GB" sz="2200" dirty="0"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060848"/>
            <a:ext cx="7408333" cy="414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Stick in the meditation sticker.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Underneath, stick in one of the pictures, then write what celebration it represents, what happens and why.</a:t>
            </a: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Then stick the next one in etc.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important part is giving reasons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Why does the parish community come together at that time?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u="sng" dirty="0"/>
              <a:t>I can describe some parish community celebrations, giving reasons for the actions of those involved</a:t>
            </a:r>
          </a:p>
        </p:txBody>
      </p:sp>
    </p:spTree>
    <p:extLst>
      <p:ext uri="{BB962C8B-B14F-4D97-AF65-F5344CB8AC3E}">
        <p14:creationId xmlns:p14="http://schemas.microsoft.com/office/powerpoint/2010/main" val="15091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ds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29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6600451" cy="1152128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Christian Meditation</a:t>
            </a:r>
            <a:endParaRPr lang="en-GB" sz="6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24110"/>
            <a:ext cx="6589199" cy="1280890"/>
          </a:xfrm>
        </p:spPr>
        <p:txBody>
          <a:bodyPr/>
          <a:lstStyle/>
          <a:p>
            <a:pPr algn="ctr"/>
            <a:r>
              <a:rPr lang="en-GB" b="1" dirty="0" smtClean="0">
                <a:latin typeface="Arial Narrow" panose="020B0606020202030204" pitchFamily="34" charset="0"/>
              </a:rPr>
              <a:t>Opening Prayer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37776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 smtClean="0">
              <a:latin typeface="Arial Narrow" panose="020B0606020202030204" pitchFamily="34" charset="0"/>
            </a:endParaRP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Jesus open our ears to hear your voice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eyes to see your face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mouths to speak your words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hearts to your love</a:t>
            </a:r>
          </a:p>
          <a:p>
            <a:pPr algn="ctr">
              <a:buNone/>
            </a:pPr>
            <a:r>
              <a:rPr lang="en-GB" sz="3600" b="1" dirty="0" smtClean="0">
                <a:latin typeface="Arial Narrow" panose="020B0606020202030204" pitchFamily="34" charset="0"/>
              </a:rPr>
              <a:t>Open our hearts to your love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17. Open Our Hear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03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maranat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79496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648071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Arial Narrow" panose="020B0606020202030204" pitchFamily="34" charset="0"/>
              </a:rPr>
              <a:t>Blessing Song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420" y="1268760"/>
            <a:ext cx="6264696" cy="3760053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We call on you O God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on Jesus Christ your Son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through the power of the Spirit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that makes us truly one.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We ask you to bless us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lead us in your ways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 you guide us on our journey </a:t>
            </a:r>
          </a:p>
          <a:p>
            <a:r>
              <a:rPr lang="en-GB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everyday.</a:t>
            </a:r>
            <a:endParaRPr lang="en-GB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18. We Call On You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911" y="6309320"/>
            <a:ext cx="436146" cy="3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7198568" cy="57606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800800" cy="429803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https://encrypted-tbn3.gstatic.com/images?q=tbn:ANd9GcRY7cMaTaKOfWdA7pPc0pVe7CH2dMKnHOwBGhT98whJd4vpKk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you think of times when the parish community comes together?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33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ffin in Churc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r="1543"/>
          <a:stretch/>
        </p:blipFill>
        <p:spPr>
          <a:xfrm>
            <a:off x="0" y="0"/>
            <a:ext cx="9144000" cy="6926746"/>
          </a:xfrm>
          <a:solidFill>
            <a:srgbClr val="FFFFFF">
              <a:shade val="85000"/>
            </a:srgbClr>
          </a:solidFill>
          <a:ln w="1905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5733256"/>
            <a:ext cx="8280920" cy="864096"/>
          </a:xfrm>
          <a:solidFill>
            <a:schemeClr val="lt1">
              <a:alpha val="76000"/>
            </a:schemeClr>
          </a:solidFill>
          <a:ln>
            <a:solidFill>
              <a:srgbClr val="9B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GB" sz="2200" dirty="0">
                <a:latin typeface="Century Gothic" charset="0"/>
                <a:cs typeface="Century Gothic" charset="0"/>
              </a:rPr>
              <a:t>When a member of the parish community dies, they </a:t>
            </a:r>
            <a:r>
              <a:rPr lang="en-GB" sz="2200" dirty="0" smtClean="0">
                <a:latin typeface="Century Gothic" charset="0"/>
                <a:cs typeface="Century Gothic" charset="0"/>
              </a:rPr>
              <a:t>gather </a:t>
            </a:r>
            <a:r>
              <a:rPr lang="en-GB" sz="2200" dirty="0">
                <a:latin typeface="Century Gothic" charset="0"/>
                <a:cs typeface="Century Gothic" charset="0"/>
              </a:rPr>
              <a:t>together to celebrate that person’s life and to thank God for it.</a:t>
            </a:r>
          </a:p>
        </p:txBody>
      </p:sp>
    </p:spTree>
    <p:extLst>
      <p:ext uri="{BB962C8B-B14F-4D97-AF65-F5344CB8AC3E}">
        <p14:creationId xmlns:p14="http://schemas.microsoft.com/office/powerpoint/2010/main" val="8859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rclbsacraments.com/wp-content/uploads/2011/09/iStock_000011963927Medium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8992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5733256"/>
            <a:ext cx="8280920" cy="864096"/>
          </a:xfrm>
          <a:prstGeom prst="rect">
            <a:avLst/>
          </a:prstGeom>
          <a:solidFill>
            <a:schemeClr val="lt1">
              <a:alpha val="76000"/>
            </a:schemeClr>
          </a:solidFill>
          <a:ln w="15875" cap="flat" cmpd="sng" algn="ctr">
            <a:solidFill>
              <a:srgbClr val="9BBB59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The parish community supports it members at the Sunday </a:t>
            </a:r>
            <a:r>
              <a:rPr lang="en-GB" sz="2000" dirty="0" smtClean="0"/>
              <a:t>Eucharist.</a:t>
            </a:r>
            <a:endParaRPr lang="en-GB" sz="2200" dirty="0"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6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614</TotalTime>
  <Words>238</Words>
  <Application>Microsoft Office PowerPoint</Application>
  <PresentationFormat>On-screen Show (4:3)</PresentationFormat>
  <Paragraphs>32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Candara</vt:lpstr>
      <vt:lpstr>Century Gothic</vt:lpstr>
      <vt:lpstr>Symbol</vt:lpstr>
      <vt:lpstr>Waveform</vt:lpstr>
      <vt:lpstr>Lesson 5</vt:lpstr>
      <vt:lpstr>Christian Meditation</vt:lpstr>
      <vt:lpstr>Opening Prayer</vt:lpstr>
      <vt:lpstr>PowerPoint Presentation</vt:lpstr>
      <vt:lpstr>Blessing Song</vt:lpstr>
      <vt:lpstr>PowerPoint Presentation</vt:lpstr>
      <vt:lpstr>Can you think of times when the parish community comes together?</vt:lpstr>
      <vt:lpstr>PowerPoint Presentation</vt:lpstr>
      <vt:lpstr>PowerPoint Presentation</vt:lpstr>
      <vt:lpstr>PowerPoint Presentation</vt:lpstr>
      <vt:lpstr>PowerPoint Presentation</vt:lpstr>
      <vt:lpstr>I can describe some parish community celebrations, giving reasons for the actions of those involved</vt:lpstr>
    </vt:vector>
  </TitlesOfParts>
  <Company>St. Luke's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</dc:title>
  <dc:creator>Mr Mistry</dc:creator>
  <cp:lastModifiedBy>Judy Beer</cp:lastModifiedBy>
  <cp:revision>34</cp:revision>
  <dcterms:created xsi:type="dcterms:W3CDTF">2013-08-08T15:39:03Z</dcterms:created>
  <dcterms:modified xsi:type="dcterms:W3CDTF">2021-01-15T16:33:36Z</dcterms:modified>
</cp:coreProperties>
</file>