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5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11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2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48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31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1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6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7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37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0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898C-AEE1-4C6C-8DF1-4ED64186B1D7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B6EF-BBC0-4115-B72A-494F4465E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91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>
                <a:latin typeface="Comic Sans MS" panose="030F0702030302020204" pitchFamily="66" charset="0"/>
              </a:rPr>
              <a:t>I can write </a:t>
            </a:r>
            <a:r>
              <a:rPr lang="en-GB" sz="3200" u="sng" dirty="0" smtClean="0">
                <a:latin typeface="Comic Sans MS" panose="030F0702030302020204" pitchFamily="66" charset="0"/>
              </a:rPr>
              <a:t>a scary </a:t>
            </a:r>
            <a:r>
              <a:rPr lang="en-GB" sz="3200" u="sng" dirty="0" smtClean="0">
                <a:latin typeface="Comic Sans MS" panose="030F0702030302020204" pitchFamily="66" charset="0"/>
              </a:rPr>
              <a:t>story</a:t>
            </a:r>
            <a:endParaRPr lang="en-GB" sz="3200" u="sng" dirty="0" smtClean="0">
              <a:latin typeface="Comic Sans MS" panose="030F0702030302020204" pitchFamily="66" charset="0"/>
            </a:endParaRPr>
          </a:p>
          <a:p>
            <a:pPr algn="ctr"/>
            <a:endParaRPr lang="en-GB" sz="3200" u="sng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hansel and gret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5" y="1659107"/>
            <a:ext cx="7762008" cy="48130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1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6971" y="228600"/>
            <a:ext cx="776200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Different sentence openers.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Which </a:t>
            </a:r>
            <a:r>
              <a:rPr lang="en-GB" sz="5400" dirty="0" smtClean="0">
                <a:latin typeface="Comic Sans MS" panose="030F0702030302020204" pitchFamily="66" charset="0"/>
              </a:rPr>
              <a:t>different ways can we start a sentence?</a:t>
            </a:r>
            <a:endParaRPr lang="en-GB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6971" y="228600"/>
            <a:ext cx="776200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Different sentence openers.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Fronted triplet</a:t>
            </a:r>
          </a:p>
          <a:p>
            <a:pPr algn="ctr"/>
            <a:endParaRPr lang="en-GB" sz="5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What could this be?</a:t>
            </a:r>
            <a:endParaRPr lang="en-GB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4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6971" y="228600"/>
            <a:ext cx="77620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Different sentence openers.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We use three describing words at the beginning, separated by a comma:</a:t>
            </a:r>
            <a:endParaRPr lang="en-GB" sz="3600" dirty="0" smtClean="0">
              <a:latin typeface="Comic Sans MS" panose="030F0702030302020204" pitchFamily="66" charset="0"/>
            </a:endParaRPr>
          </a:p>
          <a:p>
            <a:pPr algn="ctr"/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Scared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frightened, anxious, </a:t>
            </a:r>
            <a:r>
              <a:rPr lang="en-GB" sz="3600" dirty="0" smtClean="0">
                <a:latin typeface="Comic Sans MS" panose="030F0702030302020204" pitchFamily="66" charset="0"/>
              </a:rPr>
              <a:t>Gretel carefully opened the door.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6971" y="228600"/>
            <a:ext cx="776200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You try one:</a:t>
            </a: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Scared, frightened, anxious, </a:t>
            </a:r>
            <a:r>
              <a:rPr lang="en-GB" sz="3600" dirty="0" smtClean="0">
                <a:latin typeface="Comic Sans MS" panose="030F0702030302020204" pitchFamily="66" charset="0"/>
              </a:rPr>
              <a:t>Gretel carefully opened the door.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cheetah runni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68" b="19482"/>
          <a:stretch/>
        </p:blipFill>
        <p:spPr bwMode="auto">
          <a:xfrm>
            <a:off x="1289801" y="2025280"/>
            <a:ext cx="6558799" cy="27472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30077" y="4772557"/>
            <a:ext cx="31357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Cheetah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7007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5863" y="124691"/>
            <a:ext cx="8884227" cy="650470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23455" y="353290"/>
            <a:ext cx="7762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>
                <a:latin typeface="Comic Sans MS" panose="030F0702030302020204" pitchFamily="66" charset="0"/>
              </a:rPr>
              <a:t>I can write a scary story</a:t>
            </a:r>
            <a:endParaRPr lang="en-GB" sz="3200" u="sng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9654" y="2038217"/>
            <a:ext cx="83404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</a:t>
            </a:r>
            <a:r>
              <a:rPr lang="en-GB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story </a:t>
            </a:r>
            <a:r>
              <a:rPr lang="en-GB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GB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GB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GB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plan. Use the colour </a:t>
            </a:r>
            <a:r>
              <a:rPr lang="en-GB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en-GB" sz="28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help </a:t>
            </a:r>
            <a:r>
              <a:rPr lang="en-GB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write great descriptions.  </a:t>
            </a:r>
          </a:p>
          <a:p>
            <a:endParaRPr lang="en-GB" sz="28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sure you write in paragraphs – check for capital letters.</a:t>
            </a:r>
          </a:p>
          <a:p>
            <a:endParaRPr lang="en-GB" sz="28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Remember to make it </a:t>
            </a:r>
            <a:r>
              <a:rPr lang="en-GB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a scary, unhappy ending.</a:t>
            </a:r>
            <a:endParaRPr lang="en-GB" sz="28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Try to get in </a:t>
            </a:r>
            <a:r>
              <a:rPr lang="en-GB" sz="2800" u="sng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expanded noun phrases, fronted adverbials</a:t>
            </a:r>
            <a:r>
              <a:rPr lang="en-GB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with commas and </a:t>
            </a:r>
            <a:r>
              <a:rPr lang="en-GB" sz="2800" u="sng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fronted triplets!</a:t>
            </a:r>
            <a:endParaRPr lang="en-GB" sz="28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139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Judy Beer</cp:lastModifiedBy>
  <cp:revision>18</cp:revision>
  <dcterms:created xsi:type="dcterms:W3CDTF">2016-09-26T15:28:39Z</dcterms:created>
  <dcterms:modified xsi:type="dcterms:W3CDTF">2021-01-29T09:05:45Z</dcterms:modified>
</cp:coreProperties>
</file>