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278" r:id="rId4"/>
    <p:sldId id="300" r:id="rId5"/>
    <p:sldId id="283" r:id="rId6"/>
    <p:sldId id="282" r:id="rId7"/>
    <p:sldId id="261" r:id="rId8"/>
    <p:sldId id="284" r:id="rId9"/>
    <p:sldId id="301" r:id="rId10"/>
    <p:sldId id="285" r:id="rId11"/>
    <p:sldId id="28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75AF"/>
    <a:srgbClr val="AE49DB"/>
    <a:srgbClr val="E34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B0585-2EDD-89C0-94ED-EDDDCC5C8448}" v="190" dt="2019-10-12T13:40:22.359"/>
    <p1510:client id="{5A6EBA94-3D97-DC4A-23D2-756D4E2624E3}" v="16" dt="2019-10-14T13:17:56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bitha Bolam" userId="S::tbolam@ctk.leicester.sch.uk::18e8452b-b99e-43a7-b80f-7634ea993ea4" providerId="AD" clId="Web-{467B0585-2EDD-89C0-94ED-EDDDCC5C8448}"/>
    <pc:docChg chg="addSld modSld">
      <pc:chgData name="Tabitha Bolam" userId="S::tbolam@ctk.leicester.sch.uk::18e8452b-b99e-43a7-b80f-7634ea993ea4" providerId="AD" clId="Web-{467B0585-2EDD-89C0-94ED-EDDDCC5C8448}" dt="2019-10-12T13:40:22.359" v="187" actId="20577"/>
      <pc:docMkLst>
        <pc:docMk/>
      </pc:docMkLst>
      <pc:sldChg chg="addSp delSp modSp add replId">
        <pc:chgData name="Tabitha Bolam" userId="S::tbolam@ctk.leicester.sch.uk::18e8452b-b99e-43a7-b80f-7634ea993ea4" providerId="AD" clId="Web-{467B0585-2EDD-89C0-94ED-EDDDCC5C8448}" dt="2019-10-12T13:40:22.359" v="186" actId="20577"/>
        <pc:sldMkLst>
          <pc:docMk/>
          <pc:sldMk cId="2178588158" sldId="299"/>
        </pc:sldMkLst>
        <pc:spChg chg="mod">
          <ac:chgData name="Tabitha Bolam" userId="S::tbolam@ctk.leicester.sch.uk::18e8452b-b99e-43a7-b80f-7634ea993ea4" providerId="AD" clId="Web-{467B0585-2EDD-89C0-94ED-EDDDCC5C8448}" dt="2019-10-12T13:38:08.453" v="6" actId="20577"/>
          <ac:spMkLst>
            <pc:docMk/>
            <pc:sldMk cId="2178588158" sldId="299"/>
            <ac:spMk id="5" creationId="{00000000-0000-0000-0000-000000000000}"/>
          </ac:spMkLst>
        </pc:spChg>
        <pc:spChg chg="add mod">
          <ac:chgData name="Tabitha Bolam" userId="S::tbolam@ctk.leicester.sch.uk::18e8452b-b99e-43a7-b80f-7634ea993ea4" providerId="AD" clId="Web-{467B0585-2EDD-89C0-94ED-EDDDCC5C8448}" dt="2019-10-12T13:40:22.359" v="186" actId="20577"/>
          <ac:spMkLst>
            <pc:docMk/>
            <pc:sldMk cId="2178588158" sldId="299"/>
            <ac:spMk id="6" creationId="{BD0AFEDF-A837-4ED4-9361-0082D64743E9}"/>
          </ac:spMkLst>
        </pc:spChg>
        <pc:picChg chg="add mod">
          <ac:chgData name="Tabitha Bolam" userId="S::tbolam@ctk.leicester.sch.uk::18e8452b-b99e-43a7-b80f-7634ea993ea4" providerId="AD" clId="Web-{467B0585-2EDD-89C0-94ED-EDDDCC5C8448}" dt="2019-10-12T13:40:17.141" v="184" actId="1076"/>
          <ac:picMkLst>
            <pc:docMk/>
            <pc:sldMk cId="2178588158" sldId="299"/>
            <ac:picMk id="2" creationId="{AB077022-36DB-423C-955B-993CEE133B75}"/>
          </ac:picMkLst>
        </pc:picChg>
        <pc:picChg chg="del">
          <ac:chgData name="Tabitha Bolam" userId="S::tbolam@ctk.leicester.sch.uk::18e8452b-b99e-43a7-b80f-7634ea993ea4" providerId="AD" clId="Web-{467B0585-2EDD-89C0-94ED-EDDDCC5C8448}" dt="2019-10-12T13:38:09.281" v="8"/>
          <ac:picMkLst>
            <pc:docMk/>
            <pc:sldMk cId="2178588158" sldId="299"/>
            <ac:picMk id="1026" creationId="{00000000-0000-0000-0000-000000000000}"/>
          </ac:picMkLst>
        </pc:picChg>
      </pc:sldChg>
    </pc:docChg>
  </pc:docChgLst>
  <pc:docChgLst>
    <pc:chgData name="Tabitha Bolam" userId="S::tbolam@ctk.leicester.sch.uk::18e8452b-b99e-43a7-b80f-7634ea993ea4" providerId="AD" clId="Web-{5A6EBA94-3D97-DC4A-23D2-756D4E2624E3}"/>
    <pc:docChg chg="modSld">
      <pc:chgData name="Tabitha Bolam" userId="S::tbolam@ctk.leicester.sch.uk::18e8452b-b99e-43a7-b80f-7634ea993ea4" providerId="AD" clId="Web-{5A6EBA94-3D97-DC4A-23D2-756D4E2624E3}" dt="2019-10-14T13:17:53.934" v="10" actId="14100"/>
      <pc:docMkLst>
        <pc:docMk/>
      </pc:docMkLst>
      <pc:sldChg chg="modSp">
        <pc:chgData name="Tabitha Bolam" userId="S::tbolam@ctk.leicester.sch.uk::18e8452b-b99e-43a7-b80f-7634ea993ea4" providerId="AD" clId="Web-{5A6EBA94-3D97-DC4A-23D2-756D4E2624E3}" dt="2019-10-14T13:17:53.934" v="10" actId="14100"/>
        <pc:sldMkLst>
          <pc:docMk/>
          <pc:sldMk cId="4111063294" sldId="256"/>
        </pc:sldMkLst>
        <pc:spChg chg="mod">
          <ac:chgData name="Tabitha Bolam" userId="S::tbolam@ctk.leicester.sch.uk::18e8452b-b99e-43a7-b80f-7634ea993ea4" providerId="AD" clId="Web-{5A6EBA94-3D97-DC4A-23D2-756D4E2624E3}" dt="2019-10-14T13:17:53.934" v="10" actId="14100"/>
          <ac:spMkLst>
            <pc:docMk/>
            <pc:sldMk cId="4111063294" sldId="256"/>
            <ac:spMk id="5" creationId="{00000000-0000-0000-0000-000000000000}"/>
          </ac:spMkLst>
        </pc:spChg>
      </pc:sldChg>
    </pc:docChg>
  </pc:docChgLst>
  <pc:docChgLst>
    <pc:chgData clId="Web-{5A6EBA94-3D97-DC4A-23D2-756D4E2624E3}"/>
    <pc:docChg chg="modSld">
      <pc:chgData name="" userId="" providerId="" clId="Web-{5A6EBA94-3D97-DC4A-23D2-756D4E2624E3}" dt="2019-10-14T13:17:47.122" v="3" actId="20577"/>
      <pc:docMkLst>
        <pc:docMk/>
      </pc:docMkLst>
      <pc:sldChg chg="modSp">
        <pc:chgData name="" userId="" providerId="" clId="Web-{5A6EBA94-3D97-DC4A-23D2-756D4E2624E3}" dt="2019-10-14T13:17:47.122" v="3" actId="20577"/>
        <pc:sldMkLst>
          <pc:docMk/>
          <pc:sldMk cId="4111063294" sldId="256"/>
        </pc:sldMkLst>
        <pc:spChg chg="mod">
          <ac:chgData name="" userId="" providerId="" clId="Web-{5A6EBA94-3D97-DC4A-23D2-756D4E2624E3}" dt="2019-10-14T13:17:47.122" v="3" actId="20577"/>
          <ac:spMkLst>
            <pc:docMk/>
            <pc:sldMk cId="4111063294" sldId="256"/>
            <ac:spMk id="5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32767" units="dev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7-11-03T09:38:33.3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32575 13219 200 0,'23'0'0'0,"-23"0"0"0,0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0,23 23 0 0,-23-23 0 0,0 0 0 0,0 0 0 0,0 0 0 0,0 0 0 0,0 0 0 0,0 0 0 0,0 0 0 0,0 0 0 0,0 0 0 0,0 0 0 0,0 0 0 0,0 0 0 0,0 0 0 0,0 24 0 0,0-24 0 0,0 0 0 0,0 0 0 0,0 0 0 0,0 0 0 0,0 0 0 0,0 0 0 0,0 0 0 0,0 0 0 0,0 0 0 0,0 0 0 0,0 0 0 0,0 0 0 0,0 0 0 0,-23 23 0 0,23-23 0 0,-23 23 0 0,23 1 0 0,0-24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15,0 0 0-15,0 0 0 0,0 0 0 0,0 0 0 0,0 0 0 0,0 0 0 0,0 0 0 0,0 0 0 0,0 0 0 0,0 0 0 0,0 0 0 0,0 0 0 0,0 0 0 0,0 0 0 0,0 0 0 0,0 0 0 0,0 0 0 0,0 0 0 0,0 0 0 0,0 0 0 16,-24 0 0-16,24 0 0 0,0-24 0 0,0 24 0 16,0 0 0-16,0 0 0 15,0 0 0-15,0 0 0 0,0 0 0 16,0 24 0-16,0-24 0 15,-24 0 0-15,24 0 0 0,0-24 0 0,0 24 0 16,0-23 0-16,0 23 0 16,0 0 0-16,0 0 0 0,0 0 0 15,48-23 0-15,-48 23 0 0,23 0 0 0,-23 0 0 16,0 0 0-16,0 0 0 15,0 0 0-15,0 0 0 0,71 0 0 0,-71 0 0 32,0 0 0-32,24 0 0 0,-24 0 0 0,0 0 0 0,70 23 0 0,-70-23 0 15,24 23 0-15,-24-23 0 16,23 71 0-16,-23-71 0 0,23 23 0 0,-23-23 0 15,0 0 0-15,0 0 0 0,0 0 0 16,0 94 0-16,0-94 0 16,24 47 0-16,-24-47 0 0,-24 95 0 0,24-95 0 15,0 47 0-15,0-47 0 16,0 23 0-16,0-23 0 0,0 0 0 15,-23 95 0-15,23-95 0 16,-23 22 0-16,23-22 0 0,-48 94 0 0,48-94 0 16,-24 48 0-16,24-48 0 15,0 0 0-15,0 0 0 0,0 0 0 16,0 0 0-16,0 0 0 0,0 0 0 0,0 0 0 15,-46 94 0-15,46-94 0 16,-24 23 0-16,24-23 0 0,0 71 0 0,0-71 0 16,0 23 0-16,0-23 0 15,0 0 0-15,0 24 0 0,0-24 0 16,0 0 0-16,0 0 0 15,24 70 0-15,-24-70 0 0,0 25 0 0,0-25 0 16,46 93 0 0,-46-93 0-16,0 0 0 0,0 0 0 0,0 24 0 0,0-24 0 15,48 93 0-15,-48-93 0 0,24 47 0 0,-24-47 0 16,23 95 0-16,-23-95 0 15,0 118 0-15,0-118 0 0,0 0 0 16,0 46 0-16,0-46 0 16,0 118 0-16,0-118 0 0,0 23 0 0,0-23 0 15,0 95 0-15,0-95 0 16,0 47 0-16,0-47 0 0,0 0 0 0,0 0 0 15,0 24 0-15,0-24 0 16,0 0 0-16,0 0 0 16,0 70 0-16,0-70 0 0,0 23 0 0,0-23 0 15,0 24 0-15,0-24 0 16,0 0 0-16,0 0 0 0,0 0 0 15,0 0 0-15,0 0 0 16,0 47 0-16,0-47 0 0,0 23 0 0,0-23 0 16,0 0 0-16,0 0 0 15,0 0 0-15,0 0 0 16,0 0 0-16,0 0 0 0,-23 47 0 0,23-47 0 15,0 23 0-15,0-23 0 16,0 0 0-16,0 0 0 0,0 0 0 0,0 0 0 16,0 0 0-1,0 0 0-15,0 0 0 0,-24 0 0 0,24 0 0 16,-24 24 0-16,24-24 0 15,0-24 0-15,0 24 0 0,0-23 0 0,0 23 0 16,0 0 0-16,0 0 0 16,0 0 0-16,0 0 0 0,0 0 0 15,0 0 0-15,0 0 0 0,0 0 0 0,0 0 0 16,0 0 0-16,0 0 0 15,0 0 0-15,0 0 0 0,0 0 0 16,0 0 0-16,0 0 0 16,0 0 0-16,0 0 0 0,0 0 0 0,0 0 0 15,0 23 0-15,0-23 0 16,24 0 0-16,-24 0 0 0,0 0 0 0,0 0 0 15,0 0 0-15,0 0 0 0,0 0 0 16,24 0 0-16,-24 0 0 16,23 0 0-16,-23 0 0 0,0 0 0 0,0 0 0 15,0 0 0-15,0 0 0 16,0 0 0-16</inkml:trace>
  <inkml:trace contextRef="#ctx0" brushRef="#br0" timeOffset="852.9559">32669 15876 200 0,'0'0'0'0,"0"23"0"0,0-23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0,24-23 0 0,-24 23 0 0,0 0 0 0,0 0 0 0,0 0 0 0,0 0 0 0,0 0 0 0,0 0 0 0,0 0 0 0,0 0 0 0,0 0 0 0,0 0 0 0,0 0 0 0,0 0 0 0,46-48 0 0,-46 48 0 0,0 0 0 0,0 0 0 16,0 0 0-16,0 0 0 16,0 0 0-16,71 0 0 0,-71 0 0 15,0 0 0-15,0 0 0 16,47 48 0-16,-47-48 0 0,0 23 0 0,0-23 0 15,0 47 0-15,0-47 0 16,0 24 0-16,0-24 0 0,0 0 0 16,0 0 0-16,0 0 0 15,0 0 0-15,0 0 0 0,0 0 0 0,0 0 0 16,-24 0 0-16,24 0 0 0,-23 47 0 0,23-47 0 15,0 0 0 1,-47 0 0-16,47 0 0 0,-24-47 0 0,24 47 0 16,-24 0 0-16,24 0 0 15,0-24 0-15,0 24 0 0,24-47 0 0,-24 47 0 16,0-23 0-16,0 23 0 15,48-24 0-15,-48 24 0 16,23-24 0-16,-23 24 0 16,0 0 0-16,0 0 0 0,23 24 0 0,-23-24 0 15,24 0 0-15,-24 0 0 0,0 0 0 16,0 0 0-16,0 0 0 15,0 0 0-15,0 0 0 0,0 0 0 0,0 0 0 16,0 24 0-16,0-24 0 16,0 0 0-16,0 0 0 0,-24 23 0 15,24-23 0-15,0 0 0 16,0 0 0-16,0 0 0 0,0 0 0 0,0 0 0 15,0 0 0-15,0 0 0 0,0 0 0 16,0 0 0-16,0 0 0 0,0 0 0 16,0-23 0-16,0 23 0 0,0 0 0 15,0 0 0-15,0 0 0 16,0 0 0-16,0 0 0 0,0-24 0 0,0 24 0 15,0 0 0-15,0 0 0 16,0 0 0-16,0 0 0 0,0 0 0 0,0 0 0 16,0 0 0-16,0 0 0 15,0 0 0-15,0 0 0 0,0 0 0 16</inkml:trace>
  <inkml:trace contextRef="#ctx0" brushRef="#br0" timeOffset="7296.684">32293 13453 200 0,'23'0'0'0,"-23"0"0"0,0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0,0 0 0 0,47-47 0 0,-47 47 0 0,70-23 0 15,-46-1 0-15,-24 24 0 16,94-47 0-16,-94 47 0 16,47-23 0-16,-47 23 0 0,0 0 0 0,0 0 0 15,0 0 0-15,0 0 0 16,0 0 0-16,0 0 0 15,95 0 0-15,-95 0 0 0,46 0 0 16,-46 0 0-16,0 0 0 0,0 0 0 16,94 0 0-16,-94 0 0 15,24 0 0-15,-24 0 0 0,0 23 0 16,0-23 0-16,70 24 0 0,-70-24 0 15,24 23 0-15,-24-23 0 16,0 0 0-16,0 0 0 16,47 94 0-16,-47-94 0 0,0 23 0 0,0-23 0 15,-23 71 0-15,23-71 0 16,0 47 0-16,0-47 0 0,0 0 0 15,0 0 0-15,-48 71 0 0,48-71 0 16,0 24 0-16,0-24 0 16,0 23 0-16,0-23 0 15,0 0 0-15,0 0 0 0,0 0 0 0,0 0 0 16,-46 47 0-16,46-47 0 15,-24 24 0-15,24-24 0 16,-47 46 0-16,47-46 0 0,-23 24 0 0,23-24 0 16,0 0 0-16,0 0 0 15,0 0 0-15,0 0 0 16,0 0 0-16,0 0 0 0,-48 47 0 0,48-47 0 15,-24 23 0-15,24-23 0 16,-46 24 0-16,46-24 0 16,-24 24 0-16,24-24 0 0,0 0 0 15,0 0 0-15,0 0 0 0,0 0 0 16,0 0 0-16,0 0 0 15,-47 23 0-15,47-23 0 0,0 0 0 16,0 0 0-16,0 0 0 0,0 0 0 16,0 0 0-16,0 0 0 15,0 0 0-15,0 0 0 0,-23 24 0 16,23-24 0-16,0 0 0 0,0 0 0 15,0 0 0-15,0 0 0 16,0 0 0-16,0 0 0 16,0 0 0-16,0 23 0 0,0-23 0 15,0 0 0-15,0 0 0 16,0 0 0-16,0 0 0 15,23 24 0-15,-23-24 0 0,0 23 0 0,0-23 0 16,23 71 0-16,-23-71 0 0,24 23 0 0,-24-23 0 16,0 0 0-1,24 72 0-15,-24-72 0 0,24 47 0 0,-24-47 0 16,22 93 0-16,-22-93 0 15,24 24 0-15,-24-24 0 0,24 117 0 0,-24-117 0 16,0 23 0-16,0-23 0 16,24 95 0-16,-24-95 0 15,0 46 0-15,0-46 0 0,0 0 0 0,0 0 0 16,0 95 0-16,0-95 0 15,0 23 0-15,0-23 0 0,0 0 0 16,0 0 0-16,0 0 0 16,0 0 0-16,0 0 0 0,0 0 0 0,0 0 0 15,0 47 0-15,0-47 0 16,0 24 0-16,0-24 0 0,0 0 0 15,0-24 0-15,0 24 0 16,0 0 0-16,0 0 0 0,23-47 0 0,-23 47 0 16,-23-118 0-16,23 118 0 0,0-46 0 0,0 46 0 15,0-118 0-15,0 118 0 16,0 0 0-16,0-24 0 0,0 24 0 15,0-23 0-15,0 23 0 16,0-94 0-16,0 94 0 0,0-24 0 0,0 24 0 16,0 0 0-16,0 0 0 15,0 0 0-15,0-23 0 0,0 23 0 16,0-24 0-16,0 24 0 15,0-22 0-15,0 22 0 0,23 46 0 0,-23-46 0 16,0 94 0-16,0-94 0 0,0 23 0 16,0-23 0-1,0 118 0-15,0-118 0 0,0 47 0 0,0-47 0 16,0 117 0-16,0-117 0 15,0 48 0-15,0-48 0 0,0 117 0 0,0-117 0 16,0 0 0 0,0 47 0-16,0-47 0 0,0 24 0 0,0-24 0 15,0 0 0-15,0 0 0 0,0 0 0 0,0 0 0 16,0 71 0-16,0-71 0 16,0 23 0-16,0-23 0 0,0 0 0 15,0 24 0-15,0-24 0 16,0 0 0-16,0 0 0 0,0-71 0 0,0 71 0 15,0-24 0-15,0 24 0 16,-23-117 0-16,23 117 0 0,0 0 0 16,0-164 0-16,0 164 0 15,-24-166 0-15,24 166 0 0,-24-140 0 0,24 140 0 16,-24-48 0-16,24 48 0 0,-22-116 0 0,22 116 0 15,0 0 0 1,0-48 0-16,0 48 0 0,0 0 0 0,0 0 0 16,0 0 0-16,0 0 0 15,0-71 0-15,0 71 0 0,0-23 0 0,0 23 0 16,0 0 0-16,0 0 0 15,0 0 0-15,22 23 0 0,-22-23 0 16,48 95 0-16,-48-95 0 16,0 46 0-16,0-46 0 0,24 118 0 0,-24-118 0 15,0 47 0-15,0-47 0 0,0 0 0 16,0 0 0-16,0 0 0 15,0 23 0-15,0-23 0 0,0 0 0 0,0 0 0 16,0 71 0-16,0-71 0 16,0 47 0-16,0-47 0 0,23 0 0 15,-23 0 0 1,0 0 0-16,0 0 0 0,0 47 0 0,0-47 0 15,0 0 0-15,0 0 0 0,0 0 0 0,0 0 0 16,0 0 0-16,0 0 0 16,0 0 0-16,-23-94 0 0,23 94 0 15,0-24 0-15,0 24 0 16,0-117 0-16,0 117 0 0,-24-24 0 0,24 24 0 15,0-23 0-15,0 23 0 16,0 0 0-16,0 0 0 0,0 0 0 16,0 0 0-16,0 0 0 15,0-93 0-15,0 93 0 0,0-24 0 0,0 24 0 16,0-24 0-16,0 24 0 0,0 0 0 0,0 0 0 15,0 0 0 1,0 0 0-16,0 0 0 0,0-47 0 0,0 47 0 16,24 0 0-16,-24 0 0 15,0-24 0-15,0 24 0 0,23-23 0 0,-23 23 0 16,0 0 0-1,0 0 0-15,0 0 0 0,71 0 0 0,-71 0 0 16,0 0 0-16,0 0 0 16,94-24 0-16,-94 24 0 0,23 0 0 0,-23 0 0 15,71-70 0-15,-71 70 0 0,0 0 0 16,24-24 0-16,-24 24 0 15,46-94 0-15,-46 94 0 0,24-24 0 0,-24 24 0 16,24-117 0-16,-24 117 0 16,0-47 0-16,0 47 0 0,0 0 0 15,-24-94 0-15,24 94 0 16,0-24 0-16,0 24 0 0,-48-94 0 0,48 94 0 15,-22-24 0-15,22 24 0 0,-72-70 0 0,72 70 0 16,-23-23 0-16,23 23 0 16,0-24 0-16,0 24 0 15,-23 0 0-15,23 0 0 16,-71-23 0-16,71 23 0 0,-23-24 0 0,23 24 0 15,-71 0 0-15,71 0 0 16,0 0 0-16,-47 0 0 0,47 0 0 16,-70 24 0-16,70-24 0 15,-24 23 0-15,24-23 0 0,-71 70 0 0,71-70 0 16,-47 24 0-16,47-24 0 0,0 23 0 0,0-23 0 15,0 0 0 1,0 0 0-16,0 0 0 0,0 0 0 0,0 0 0 16,-47 71 0-16,47-71 0 15,0 24 0-15,0-24 0 0,-23 0 0 0,23 0 0 16,0 0 0-1,0 47 0-15,0-47 0 0,0 0 0 0,0 0 0 16,23 0 0-16,-23 0 0 16,23 0 0-16,-23 0 0 0,48-47 0 0,-48 47 0 15,0 0 0-15,23-24 0 0,-23 24 0 16,23 0 0-16,-23 0 0 15,0 0 0-15,0 0 0 0,72-71 0 0,-72 71 0 16,22-23 0-16,-22 23 0 16,95-47 0-16,-95 47 0 15,23-23 0-15,-23 23 0 16,94-24 0-16,-94 24 0 0,24 0 0 0,-24 0 0 15,70 24 0-15,-70-24 0 0,48 0 0 0,-48 0 0 16,0 0 0 0,46 46 0-16,-46-46 0 0,0 24 0 0,0-24 0 15,24 23 0-15,-24-23 0 16,0 71 0-16,0-71 0 0,24 24 0 0,-24-24 0 15,-24 118 0 1,24-118 0-16,0 23 0 0,0-23 0 16,-24 117 0-16,24-117 0 15,-22 24 0-15,22-24 0 0,-48 94 0 0,48-94 0 16,-24 24 0-16,24-24 0 0,0 0 0 15,0 0 0 1,-23 0 0-16,23 0 0 0,-47 47 0 0,47-47 0 16,-24 23 0-16,24-23 0 15,-94 47 0-15,94-47 0 0,-23 0 0 0,23 0 0 16,0 0 0-1,-71 47 0-15,71-47 0 0,-24 0 0 0,24 0 0 16,-22 0 0-16,22 0 0 16,0 0 0-16,0 0 0 0,0 0 0 0,0 0 0 15,0 0 0-15,-48 24 0 0,48-24 0 16,0 0 0-16,0 0 0 15,0 23 0-15,0-23 0 0,-24 0 0 0,24 0 0 16,48-23 0-16,-48 23 0 16,0 0 0-16,0 0 0 0,0 0 0 15,24 0 0-15,-24 0 0 16,70-24 0-16,-70 24 0 0,24-23 0 0,-24 23 0 15,70-47 0-15,-70 47 0 0,24 0 0 0,-24 0 0 16,0 0 0 0,70-71 0-16,-70 71 0 0,24-23 0 0,-24 23 0 15,70-95 0-15,-70 95 0 16,24-23 0-16,-24 23 0 0,46-117 0 0,-46 117 0 15,0-24 0-15,0 24 0 16,0 0 0-16,24-118 0 0,-24 118 0 16,0-23 0-16,0 23 0 15,-24-95 0-15,24 95 0 0,0-23 0 0,0 23 0 16,-46-70 0-16,46 70 0 0,0 0 0 15,-24-24 0-15,24 24 0 16,0-23 0-16,0 23 0 0,-70-24 0 0,70 24 0 16,-24 0 0-16,24 0 0 15,-94-23 0-15,94 23 0 0,-47 0 0 16,47 0 0-1,-95 23 0-15,95-23 0 0,-22 0 0 0,22 0 0 16,-95 47 0-16,95-47 0 16,-23 24 0-16,23-24 0 0,-24 0 0 0,24 0 0 15,0 0 0-15,0 0 0 16,0 0 0-16,0 23 0 0,0-23 0 15,-47 23 0-15,47-23 0 0,0 24 0 0,0-24 0 16,0 23 0-16,0-23 0 16,0 0 0-16,0 0 0 15,23 0 0-15,-23 0 0 16,24 0 0-16,-24 0 0 0,70-70 0 0,-70 70 0 15,24-23 0-15,-24 23 0 16,24 0 0-16,-24 0 0 0,0 0 0 16,70-24 0-16,-70 24 0 0,48 0 0 0,-48 0 0 15,0 0 0-15,0 0 0 16,70-23 0-16,-70 23 0 0,47 0 0 0,-47 0 0 15,71 23 0-15,-71-23 0 16,0 0 0-16,23 0 0 0,-23 0 0 16,47 94 0-16,-47-94 0 15,24 23 0-15,-24-23 0 0,0 95 0 0,0-95 0 16,0 23 0-16,0-23 0 15,0 95 0-15,0-95 0 16,0 47 0-16,0-47 0 0,-48 93 0 0,48-93 0 16,-23 24 0-16,23-24 0 15,0 23 0-15,0-23 0 0,0 0 0 0,0 0 0 16,0 0 0-1,0 0 0-15,0 0 0 0,-71 71 0 0,71-71 0 16,-23 24 0-16,23-24 0 16,0 0 0-16,0 0 0 0,0 0 0 0,0 0 0 15,0 0 0 1,-71 47 0-16,71-47 0 0,-23 0 0 0,23 0 0 15,0 23 0-15,0-23 0 0,0 0 0 0,0 0 0 16,0 0 0-16,0 0 0 16,-23 24 0-16,23-24 0 0,0 0 0 15,-24 23 0-15,24-23 0 16,0 71 0-16,0-71 0 0,24 95 0 0,-24-95 0 15,0 22 0-15,0-22 0 16,0 94 0-16,0-94 0 16,0 48 0-16,0-48 0 0,0 93 0 0,0-93 0 15,0 47 0-15,0-47 0 16,0 119 0-16,0-119 0 0,0 47 0 0,0-47 0 15,0 0 0 1,0 0 0-16,0 0 0 0,-24 117 0 0,24-117 0 16,0 23 0-16,0-23 0 15,0 24 0-15,0-24 0 0,0 0 0 0,0 0 0 16,0 47 0-16,0-47 0 15,0 0 0-15,0 23 0 0,0-23 0 16,-24 0 0-16,24 0 0 0,0-23 0 0,0 23 0 16,-24-47 0-16,24 47 0 15,0-24 0-15,0 24 0 0,0 0 0 16,-22-93 0-16,22 93 0 15,0-47 0-15,0 47 0 0,0-118 0 0,0 118 0 16,22-48 0-16,-22 48 0 16,0 0 0-16,0 0 0 0,0 0 0 15,0 0 0-15,0 0 0 16,0 0 0-16,0 0 0 0,0-70 0 0,0 70 0 15,0 0 0-15,0 0 0 0,24 0 0 0,-24 0 0 16,24 70 0-16,-24-70 0 16,0 119 0-16,0-119 0 15,0 140 0-15,0-140 0 16,0 71 0-16,0-71 0 0,0 94 0 0,0-94 0 15,0 47 0-15,0-47 0 16,0 0 0-16,0 0 0 0,0 0 0 16,0 0 0-16,0 0 0 0,-24 47 0 0,24-47 0 15,0 24 0-15,0-24 0 16,0-24 0-16,0 24 0 0,0 0 0 15,0-71 0-15,0 71 0 16,0-141 0-16,0 141 0 0,24-165 0 0,-24 165 0 16,0-70 0-16,0 70 0 15,0-118 0-15,0 118 0 0,0-23 0 0,0 23 0 16,0 0 0-1,0-24 0-15,0 24 0 0,24-94 0 0,-24 94 0 16,0-23 0-16,0 23 0 16,0-24 0-16,0 24 0 0,0-22 0 0,0 22 0 15,0 0 0-15,0-25 0 0,0 25 0 16,0 0 0-16,0 0 0 15,-24 71 0-15,24-71 0 0,0 23 0 0,0-23 0 16,0 118 0-16,0-118 0 16,0 47 0-16,0-47 0 0,0 0 0 15,0 142 0-15,0-142 0 16,0 47 0-16,0-47 0 0,0 0 0 0,0 0 0 15,0 0 0-15,0 0 0 0,0 22 0 0,0-22 0 16,0 0 0 0,0 71 0-16,0-71 0 0,0 24 0 0,0-24 0 15,0 23 0-15,0-23 0 16,0-47 0-16,0 47 0 0,24-23 0 0,-24 23 0 15,0 0 0 1,0-117 0-16,0 117 0 0,0-142 0 0,0 142 0 16,0-141 0-16,0 141 0 15,0-47 0-15,0 47 0 0,0-93 0 0,0 93 0 16,0-48 0-16,0 48 0 0,0 0 0 15,0 0 0-15,0 0 0 16,-24-47 0-16,24 47 0 0,0 0 0 0,0 0 0 16,0 47 0-16,0-47 0 15,0 141 0-15,0-141 0 0,0 0 0 16,0 23 0-16,0-23 0 15,24 141 0-15,-24-141 0 0,0 47 0 0,0-47 0 16,0 119 0-16,0-119 0 16,0 47 0-16,0-47 0 0,0 0 0 15,0 0 0-15,0 0 0 0</inkml:trace>
  <inkml:trace contextRef="#ctx0" brushRef="#br0" timeOffset="7966.651">32693 15571 200 0,'22'0'0'0,"-22"0"0"0,0 0 0 0,0 0 0 0,0 0 0 0,0 0 0 0,0 0 0 0,0 0 0 0,0 0 0 0,0 0 0 0,0 0 0 0,0 0 0 0,0 0 0 0,0 0 0 0,0 0 0 0,0 0 0 0,48-24 0 0,-48 24 0 0,0 0 0 0,0 0 0 0,0 0 0 0,0-24 0 0,0 24 0 0,0 0 0 0,0 0 0 16,24 0 0-16,-24 0 0 15,0 0 0-15,0 0 0 0,0 0 0 0,0 0 0 16,0 0 0 0,0 0 0-16,0 0 0 0,0 0 0 0,0 0 0 15,46 0 0-15,-46 0 0 0,0 0 0 0,0 0 0 16,24 0 0-16,-24 0 0 15,0 0 0-15,0 0 0 16,0 0 0-16,0 0 0 16,0 0 0-16,0 0 0 0,-24 0 0 0,24 0 0 15,0 0 0-15,0 0 0 16,0 0 0-16,0 0 0 0,0 0 0 15,0-23 0-15,0 23 0 0,0-24 0 0,0 24 0 16,0 0 0-16,0 0 0 16,0 0 0-16,0 0 0 0,0 0 0 0,0 0 0 15,24 0 0 1,-24 0 0-16,0 0 0 0,0 0 0 0,0 0 0 15,0 24 0-15,0-24 0 16,0 0 0-16,0 0 0 0,0 47 0 0,0-47 0 16,0 0 0-16,0 0 0 15,0 0 0-15,0 0 0 0,0 0 0 16,0 47 0-16,0-47 0 0,0 0 0 0,0 0 0 15,0 0 0-15,0 0 0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2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8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09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08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3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8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89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7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84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2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2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Dmwqj6CUOY&amp;t=11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GxRUglFFM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snoozatr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4" y="1353876"/>
            <a:ext cx="8332208" cy="48308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063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215468" y="3244334"/>
            <a:ext cx="57610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www.youtube.com/watch?v=eDmwqj6CUOY&amp;t=11s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285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u="sng" dirty="0" smtClean="0">
                <a:latin typeface="Comic Sans MS" panose="030F0702030302020204" pitchFamily="66" charset="0"/>
              </a:rPr>
              <a:t>I can write the opening to an </a:t>
            </a:r>
            <a:r>
              <a:rPr lang="en-GB" sz="4400" u="sng" dirty="0">
                <a:latin typeface="Comic Sans MS" panose="030F0702030302020204" pitchFamily="66" charset="0"/>
              </a:rPr>
              <a:t>explanation text</a:t>
            </a: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Your task is to </a:t>
            </a:r>
            <a:r>
              <a:rPr lang="en-GB" sz="4400" dirty="0">
                <a:latin typeface="Comic Sans MS" panose="030F0702030302020204" pitchFamily="66" charset="0"/>
              </a:rPr>
              <a:t>write your introduction about the Turbo </a:t>
            </a:r>
            <a:r>
              <a:rPr lang="en-GB" sz="4400" dirty="0" smtClean="0">
                <a:latin typeface="Comic Sans MS" panose="030F0702030302020204" pitchFamily="66" charset="0"/>
              </a:rPr>
              <a:t>Diner.</a:t>
            </a: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Use the </a:t>
            </a:r>
            <a:r>
              <a:rPr lang="en-GB" sz="44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4400" dirty="0" smtClean="0">
                <a:latin typeface="Comic Sans MS" panose="030F0702030302020204" pitchFamily="66" charset="0"/>
              </a:rPr>
              <a:t> example to help you.  Include all of the features you can see, such as brackets.</a:t>
            </a: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Read it back.  Check for any mistakes.  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35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2059" y="176947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98040" y="249789"/>
            <a:ext cx="3882167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6000" dirty="0">
                <a:latin typeface="Comic Sans MS"/>
              </a:rPr>
              <a:t>Starter</a:t>
            </a:r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="" xmlns:a16="http://schemas.microsoft.com/office/drawing/2014/main" id="{AB077022-36DB-423C-955B-993CEE133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8040" y="1430816"/>
            <a:ext cx="6541994" cy="360640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D0AFEDF-A837-4ED4-9361-0082D64743E9}"/>
              </a:ext>
            </a:extLst>
          </p:cNvPr>
          <p:cNvSpPr txBox="1"/>
          <p:nvPr/>
        </p:nvSpPr>
        <p:spPr>
          <a:xfrm>
            <a:off x="476250" y="407894"/>
            <a:ext cx="3527610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Comic Sans MS"/>
              </a:rPr>
              <a:t>Write 4 sentences </a:t>
            </a:r>
            <a:r>
              <a:rPr lang="en-US" sz="2800" dirty="0" smtClean="0">
                <a:latin typeface="Comic Sans MS"/>
              </a:rPr>
              <a:t>using </a:t>
            </a:r>
            <a:r>
              <a:rPr lang="en-US" sz="2800" dirty="0">
                <a:latin typeface="Comic Sans MS"/>
              </a:rPr>
              <a:t>causal conunctions to explain what is happening in this image</a:t>
            </a:r>
            <a:r>
              <a:rPr lang="en-US" sz="2800" dirty="0" smtClean="0">
                <a:latin typeface="Comic Sans MS"/>
              </a:rPr>
              <a:t>.</a:t>
            </a:r>
          </a:p>
          <a:p>
            <a:r>
              <a:rPr lang="en-US" sz="2800" dirty="0" smtClean="0">
                <a:latin typeface="Comic Sans MS"/>
                <a:cs typeface="Calibri"/>
              </a:rPr>
              <a:t>Example: Due to the wind, the broom is flying!</a:t>
            </a:r>
            <a:endParaRPr lang="en-US" dirty="0">
              <a:latin typeface="Comic Sans MS"/>
              <a:cs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3364" y="5486114"/>
            <a:ext cx="100254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Causal conjunctions: </a:t>
            </a:r>
          </a:p>
          <a:p>
            <a:r>
              <a:rPr lang="en-GB" sz="2400" dirty="0" smtClean="0"/>
              <a:t>because, as a result, consequently, therefore, as, so, due to, which is why, since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7858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29049" y="161365"/>
            <a:ext cx="971148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 u="sng" dirty="0">
                <a:latin typeface="Comic Sans MS" panose="030F0702030302020204" pitchFamily="66" charset="0"/>
              </a:rPr>
              <a:t>Who can remember the structure of an explanation text?</a:t>
            </a:r>
            <a:endParaRPr lang="en-GB" altLang="en-US" sz="40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43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29049" y="161365"/>
            <a:ext cx="9711489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 u="sng" dirty="0">
                <a:latin typeface="Comic Sans MS" panose="030F0702030302020204" pitchFamily="66" charset="0"/>
              </a:rPr>
              <a:t>Who can remember the structure of an explanation text?</a:t>
            </a:r>
            <a:endParaRPr lang="en-GB" altLang="en-US" sz="40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000" dirty="0">
              <a:latin typeface="Comic Sans MS" panose="030F0702030302020204" pitchFamily="66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623375"/>
              </p:ext>
            </p:extLst>
          </p:nvPr>
        </p:nvGraphicFramePr>
        <p:xfrm>
          <a:off x="2417482" y="2698184"/>
          <a:ext cx="7112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3594"/>
                <a:gridCol w="554840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Paragraph 1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Introduction – tells</a:t>
                      </a:r>
                      <a:r>
                        <a:rPr lang="en-GB" baseline="0" dirty="0" smtClean="0"/>
                        <a:t> the reader what the text is about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Paragraph 2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First part</a:t>
                      </a:r>
                      <a:r>
                        <a:rPr lang="en-GB" baseline="0" dirty="0" smtClean="0"/>
                        <a:t> of the explanation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Paragraph 3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Second part of the explanation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Paragraph 4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Final part of</a:t>
                      </a:r>
                      <a:r>
                        <a:rPr lang="en-GB" baseline="0" dirty="0" smtClean="0"/>
                        <a:t> the explanation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Paragraph 5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Conclusion – and that’s how it works!</a:t>
                      </a: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645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29049" y="161365"/>
            <a:ext cx="971148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4000" u="sng" dirty="0">
                <a:latin typeface="Comic Sans MS" panose="030F0702030302020204" pitchFamily="66" charset="0"/>
              </a:rPr>
              <a:t>Who can remember the toolkit?</a:t>
            </a:r>
            <a:endParaRPr lang="en-GB" altLang="en-US" sz="40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88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38712" y="161365"/>
            <a:ext cx="9711489" cy="9017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u="sng" dirty="0">
                <a:latin typeface="Comic Sans MS" panose="030F0702030302020204" pitchFamily="66" charset="0"/>
              </a:rPr>
              <a:t>Toolkit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latin typeface="Comic Sans MS" panose="030F0702030302020204" pitchFamily="66" charset="0"/>
              </a:rPr>
              <a:t>Causal conjunctions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latin typeface="Comic Sans MS" panose="030F0702030302020204" pitchFamily="66" charset="0"/>
              </a:rPr>
              <a:t>Time adverbials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latin typeface="Comic Sans MS" panose="030F0702030302020204" pitchFamily="66" charset="0"/>
              </a:rPr>
              <a:t>Paragraphs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latin typeface="Comic Sans MS" panose="030F0702030302020204" pitchFamily="66" charset="0"/>
              </a:rPr>
              <a:t>Logical order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latin typeface="Comic Sans MS" panose="030F0702030302020204" pitchFamily="66" charset="0"/>
              </a:rPr>
              <a:t>Clear title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4000" dirty="0">
                <a:latin typeface="Comic Sans MS" panose="030F0702030302020204" pitchFamily="66" charset="0"/>
              </a:rPr>
              <a:t>Rhetorical question in introduction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0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000" dirty="0"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66351" y="161365"/>
            <a:ext cx="1143688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dirty="0">
                <a:latin typeface="Comic Sans MS" panose="030F0702030302020204" pitchFamily="66" charset="0"/>
              </a:rPr>
              <a:t>We are going to </a:t>
            </a:r>
            <a:r>
              <a:rPr lang="en-GB" sz="4400" dirty="0" smtClean="0">
                <a:latin typeface="Comic Sans MS" panose="030F0702030302020204" pitchFamily="66" charset="0"/>
              </a:rPr>
              <a:t>show you how to write an </a:t>
            </a:r>
            <a:r>
              <a:rPr lang="en-GB" sz="4400" dirty="0">
                <a:latin typeface="Comic Sans MS" panose="030F0702030302020204" pitchFamily="66" charset="0"/>
              </a:rPr>
              <a:t>explanation text </a:t>
            </a:r>
            <a:r>
              <a:rPr lang="en-GB" sz="4400" dirty="0" smtClean="0">
                <a:latin typeface="Comic Sans MS" panose="030F0702030302020204" pitchFamily="66" charset="0"/>
              </a:rPr>
              <a:t>about </a:t>
            </a:r>
            <a:r>
              <a:rPr lang="en-GB" sz="4400" dirty="0">
                <a:latin typeface="Comic Sans MS" panose="030F0702030302020204" pitchFamily="66" charset="0"/>
              </a:rPr>
              <a:t>a </a:t>
            </a:r>
            <a:r>
              <a:rPr lang="en-GB" sz="4400" dirty="0" err="1">
                <a:latin typeface="Comic Sans MS" panose="030F0702030302020204" pitchFamily="66" charset="0"/>
              </a:rPr>
              <a:t>Snoozatron</a:t>
            </a:r>
            <a:r>
              <a:rPr lang="en-GB" sz="4400" dirty="0">
                <a:latin typeface="Comic Sans MS" panose="030F0702030302020204" pitchFamily="66" charset="0"/>
              </a:rPr>
              <a:t>, then you are going to be writing one about the Turbo </a:t>
            </a:r>
            <a:r>
              <a:rPr lang="en-GB" sz="4400" dirty="0" smtClean="0">
                <a:latin typeface="Comic Sans MS" panose="030F0702030302020204" pitchFamily="66" charset="0"/>
              </a:rPr>
              <a:t>Diner. 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>
                <a:latin typeface="Comic Sans MS" panose="030F0702030302020204" pitchFamily="66" charset="0"/>
              </a:rPr>
              <a:t>Let’s watch them.</a:t>
            </a:r>
          </a:p>
        </p:txBody>
      </p:sp>
    </p:spTree>
    <p:extLst>
      <p:ext uri="{BB962C8B-B14F-4D97-AF65-F5344CB8AC3E}">
        <p14:creationId xmlns:p14="http://schemas.microsoft.com/office/powerpoint/2010/main" val="442655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613685" y="3244334"/>
            <a:ext cx="4964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www.youtube.com/watch?v=vGxRUglFFME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33487" y="290456"/>
            <a:ext cx="11499925" cy="62609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69941" y="524795"/>
            <a:ext cx="1085553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3200" u="sng" dirty="0" smtClean="0">
              <a:latin typeface="Comic Sans MS" panose="030F0702030302020204" pitchFamily="66" charset="0"/>
            </a:endParaRPr>
          </a:p>
          <a:p>
            <a:pPr algn="just"/>
            <a:r>
              <a:rPr lang="en-GB" sz="3200" dirty="0" smtClean="0">
                <a:latin typeface="Comic Sans MS" panose="030F0702030302020204" pitchFamily="66" charset="0"/>
              </a:rPr>
              <a:t>This is what the opening paragraph about a </a:t>
            </a:r>
            <a:r>
              <a:rPr lang="en-GB" sz="32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3200" dirty="0" smtClean="0">
                <a:latin typeface="Comic Sans MS" panose="030F0702030302020204" pitchFamily="66" charset="0"/>
              </a:rPr>
              <a:t> could look like:</a:t>
            </a:r>
          </a:p>
          <a:p>
            <a:pPr algn="just"/>
            <a:endParaRPr lang="en-GB" sz="3200" u="sng" dirty="0">
              <a:latin typeface="Comic Sans MS" panose="030F0702030302020204" pitchFamily="66" charset="0"/>
            </a:endParaRPr>
          </a:p>
          <a:p>
            <a:pPr algn="just"/>
            <a:r>
              <a:rPr lang="en-GB" sz="3200" u="sng" dirty="0" smtClean="0">
                <a:latin typeface="Comic Sans MS" panose="030F0702030302020204" pitchFamily="66" charset="0"/>
              </a:rPr>
              <a:t>How a </a:t>
            </a:r>
            <a:r>
              <a:rPr lang="en-GB" sz="3200" u="sng" dirty="0" err="1" smtClean="0">
                <a:latin typeface="Comic Sans MS" panose="030F0702030302020204" pitchFamily="66" charset="0"/>
              </a:rPr>
              <a:t>Snoozatron</a:t>
            </a:r>
            <a:r>
              <a:rPr lang="en-GB" sz="3200" u="sng" dirty="0" smtClean="0">
                <a:latin typeface="Comic Sans MS" panose="030F0702030302020204" pitchFamily="66" charset="0"/>
              </a:rPr>
              <a:t> Works</a:t>
            </a:r>
          </a:p>
          <a:p>
            <a:pPr algn="just"/>
            <a:endParaRPr lang="en-GB" sz="3200" dirty="0">
              <a:latin typeface="Comic Sans MS" panose="030F0702030302020204" pitchFamily="66" charset="0"/>
            </a:endParaRPr>
          </a:p>
          <a:p>
            <a:pPr algn="just"/>
            <a:r>
              <a:rPr lang="en-GB" sz="3200" dirty="0" err="1" smtClean="0">
                <a:latin typeface="Comic Sans MS" panose="030F0702030302020204" pitchFamily="66" charset="0"/>
              </a:rPr>
              <a:t>Snoozatrons</a:t>
            </a:r>
            <a:r>
              <a:rPr lang="en-GB" sz="3200" dirty="0" smtClean="0">
                <a:latin typeface="Comic Sans MS" panose="030F0702030302020204" pitchFamily="66" charset="0"/>
              </a:rPr>
              <a:t> can be found in a variety of old people’s houses throughout the world.  These machines are used to help everybody get to sleep (without being uncomfortable).  Do you know how a </a:t>
            </a:r>
            <a:r>
              <a:rPr lang="en-GB" sz="32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3200" dirty="0" smtClean="0">
                <a:latin typeface="Comic Sans MS" panose="030F0702030302020204" pitchFamily="66" charset="0"/>
              </a:rPr>
              <a:t> works?  If you don’t, read this explanation to find out. 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1625480" y="4758840"/>
              <a:ext cx="322200" cy="100764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622960" y="4756320"/>
                <a:ext cx="327240" cy="101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440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292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Microsoft account</cp:lastModifiedBy>
  <cp:revision>67</cp:revision>
  <dcterms:created xsi:type="dcterms:W3CDTF">2017-07-06T13:14:22Z</dcterms:created>
  <dcterms:modified xsi:type="dcterms:W3CDTF">2021-01-09T15:11:48Z</dcterms:modified>
</cp:coreProperties>
</file>