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99" r:id="rId3"/>
    <p:sldId id="296" r:id="rId4"/>
    <p:sldId id="300" r:id="rId5"/>
    <p:sldId id="297" r:id="rId6"/>
    <p:sldId id="301" r:id="rId7"/>
    <p:sldId id="298" r:id="rId8"/>
    <p:sldId id="302" r:id="rId9"/>
    <p:sldId id="303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75AF"/>
    <a:srgbClr val="AE49DB"/>
    <a:srgbClr val="E34D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7B0585-2EDD-89C0-94ED-EDDDCC5C8448}" v="190" dt="2019-10-12T13:40:22.359"/>
    <p1510:client id="{5A6EBA94-3D97-DC4A-23D2-756D4E2624E3}" v="16" dt="2019-10-14T13:17:56.8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220" autoAdjust="0"/>
    <p:restoredTop sz="94660"/>
  </p:normalViewPr>
  <p:slideViewPr>
    <p:cSldViewPr snapToGrid="0">
      <p:cViewPr varScale="1">
        <p:scale>
          <a:sx n="82" d="100"/>
          <a:sy n="82" d="100"/>
        </p:scale>
        <p:origin x="82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bitha Bolam" userId="S::tbolam@ctk.leicester.sch.uk::18e8452b-b99e-43a7-b80f-7634ea993ea4" providerId="AD" clId="Web-{467B0585-2EDD-89C0-94ED-EDDDCC5C8448}"/>
    <pc:docChg chg="addSld modSld">
      <pc:chgData name="Tabitha Bolam" userId="S::tbolam@ctk.leicester.sch.uk::18e8452b-b99e-43a7-b80f-7634ea993ea4" providerId="AD" clId="Web-{467B0585-2EDD-89C0-94ED-EDDDCC5C8448}" dt="2019-10-12T13:40:22.359" v="187" actId="20577"/>
      <pc:docMkLst>
        <pc:docMk/>
      </pc:docMkLst>
      <pc:sldChg chg="addSp delSp modSp add replId">
        <pc:chgData name="Tabitha Bolam" userId="S::tbolam@ctk.leicester.sch.uk::18e8452b-b99e-43a7-b80f-7634ea993ea4" providerId="AD" clId="Web-{467B0585-2EDD-89C0-94ED-EDDDCC5C8448}" dt="2019-10-12T13:40:22.359" v="186" actId="20577"/>
        <pc:sldMkLst>
          <pc:docMk/>
          <pc:sldMk cId="2178588158" sldId="299"/>
        </pc:sldMkLst>
        <pc:spChg chg="mod">
          <ac:chgData name="Tabitha Bolam" userId="S::tbolam@ctk.leicester.sch.uk::18e8452b-b99e-43a7-b80f-7634ea993ea4" providerId="AD" clId="Web-{467B0585-2EDD-89C0-94ED-EDDDCC5C8448}" dt="2019-10-12T13:38:08.453" v="6" actId="20577"/>
          <ac:spMkLst>
            <pc:docMk/>
            <pc:sldMk cId="2178588158" sldId="299"/>
            <ac:spMk id="5" creationId="{00000000-0000-0000-0000-000000000000}"/>
          </ac:spMkLst>
        </pc:spChg>
        <pc:spChg chg="add mod">
          <ac:chgData name="Tabitha Bolam" userId="S::tbolam@ctk.leicester.sch.uk::18e8452b-b99e-43a7-b80f-7634ea993ea4" providerId="AD" clId="Web-{467B0585-2EDD-89C0-94ED-EDDDCC5C8448}" dt="2019-10-12T13:40:22.359" v="186" actId="20577"/>
          <ac:spMkLst>
            <pc:docMk/>
            <pc:sldMk cId="2178588158" sldId="299"/>
            <ac:spMk id="6" creationId="{BD0AFEDF-A837-4ED4-9361-0082D64743E9}"/>
          </ac:spMkLst>
        </pc:spChg>
        <pc:picChg chg="add mod">
          <ac:chgData name="Tabitha Bolam" userId="S::tbolam@ctk.leicester.sch.uk::18e8452b-b99e-43a7-b80f-7634ea993ea4" providerId="AD" clId="Web-{467B0585-2EDD-89C0-94ED-EDDDCC5C8448}" dt="2019-10-12T13:40:17.141" v="184" actId="1076"/>
          <ac:picMkLst>
            <pc:docMk/>
            <pc:sldMk cId="2178588158" sldId="299"/>
            <ac:picMk id="2" creationId="{AB077022-36DB-423C-955B-993CEE133B75}"/>
          </ac:picMkLst>
        </pc:picChg>
        <pc:picChg chg="del">
          <ac:chgData name="Tabitha Bolam" userId="S::tbolam@ctk.leicester.sch.uk::18e8452b-b99e-43a7-b80f-7634ea993ea4" providerId="AD" clId="Web-{467B0585-2EDD-89C0-94ED-EDDDCC5C8448}" dt="2019-10-12T13:38:09.281" v="8"/>
          <ac:picMkLst>
            <pc:docMk/>
            <pc:sldMk cId="2178588158" sldId="299"/>
            <ac:picMk id="1026" creationId="{00000000-0000-0000-0000-000000000000}"/>
          </ac:picMkLst>
        </pc:picChg>
      </pc:sldChg>
    </pc:docChg>
  </pc:docChgLst>
  <pc:docChgLst>
    <pc:chgData name="Tabitha Bolam" userId="S::tbolam@ctk.leicester.sch.uk::18e8452b-b99e-43a7-b80f-7634ea993ea4" providerId="AD" clId="Web-{5A6EBA94-3D97-DC4A-23D2-756D4E2624E3}"/>
    <pc:docChg chg="modSld">
      <pc:chgData name="Tabitha Bolam" userId="S::tbolam@ctk.leicester.sch.uk::18e8452b-b99e-43a7-b80f-7634ea993ea4" providerId="AD" clId="Web-{5A6EBA94-3D97-DC4A-23D2-756D4E2624E3}" dt="2019-10-14T13:17:53.934" v="10" actId="14100"/>
      <pc:docMkLst>
        <pc:docMk/>
      </pc:docMkLst>
      <pc:sldChg chg="modSp">
        <pc:chgData name="Tabitha Bolam" userId="S::tbolam@ctk.leicester.sch.uk::18e8452b-b99e-43a7-b80f-7634ea993ea4" providerId="AD" clId="Web-{5A6EBA94-3D97-DC4A-23D2-756D4E2624E3}" dt="2019-10-14T13:17:53.934" v="10" actId="14100"/>
        <pc:sldMkLst>
          <pc:docMk/>
          <pc:sldMk cId="4111063294" sldId="256"/>
        </pc:sldMkLst>
        <pc:spChg chg="mod">
          <ac:chgData name="Tabitha Bolam" userId="S::tbolam@ctk.leicester.sch.uk::18e8452b-b99e-43a7-b80f-7634ea993ea4" providerId="AD" clId="Web-{5A6EBA94-3D97-DC4A-23D2-756D4E2624E3}" dt="2019-10-14T13:17:53.934" v="10" actId="14100"/>
          <ac:spMkLst>
            <pc:docMk/>
            <pc:sldMk cId="4111063294" sldId="256"/>
            <ac:spMk id="5" creationId="{00000000-0000-0000-0000-000000000000}"/>
          </ac:spMkLst>
        </pc:spChg>
      </pc:sldChg>
    </pc:docChg>
  </pc:docChgLst>
  <pc:docChgLst>
    <pc:chgData clId="Web-{5A6EBA94-3D97-DC4A-23D2-756D4E2624E3}"/>
    <pc:docChg chg="modSld">
      <pc:chgData name="" userId="" providerId="" clId="Web-{5A6EBA94-3D97-DC4A-23D2-756D4E2624E3}" dt="2019-10-14T13:17:47.122" v="3" actId="20577"/>
      <pc:docMkLst>
        <pc:docMk/>
      </pc:docMkLst>
      <pc:sldChg chg="modSp">
        <pc:chgData name="" userId="" providerId="" clId="Web-{5A6EBA94-3D97-DC4A-23D2-756D4E2624E3}" dt="2019-10-14T13:17:47.122" v="3" actId="20577"/>
        <pc:sldMkLst>
          <pc:docMk/>
          <pc:sldMk cId="4111063294" sldId="256"/>
        </pc:sldMkLst>
        <pc:spChg chg="mod">
          <ac:chgData name="" userId="" providerId="" clId="Web-{5A6EBA94-3D97-DC4A-23D2-756D4E2624E3}" dt="2019-10-14T13:17:47.122" v="3" actId="20577"/>
          <ac:spMkLst>
            <pc:docMk/>
            <pc:sldMk cId="4111063294" sldId="256"/>
            <ac:spMk id="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E6F-9024-4F56-96B2-747D48258F7C}" type="datetimeFigureOut">
              <a:rPr lang="en-GB" smtClean="0"/>
              <a:t>09/01/2021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125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E6F-9024-4F56-96B2-747D48258F7C}" type="datetimeFigureOut">
              <a:rPr lang="en-GB" smtClean="0"/>
              <a:t>09/01/2021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880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E6F-9024-4F56-96B2-747D48258F7C}" type="datetimeFigureOut">
              <a:rPr lang="en-GB" smtClean="0"/>
              <a:t>09/01/2021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096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E6F-9024-4F56-96B2-747D48258F7C}" type="datetimeFigureOut">
              <a:rPr lang="en-GB" smtClean="0"/>
              <a:t>09/01/2021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082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E6F-9024-4F56-96B2-747D48258F7C}" type="datetimeFigureOut">
              <a:rPr lang="en-GB" smtClean="0"/>
              <a:t>09/01/2021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237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E6F-9024-4F56-96B2-747D48258F7C}" type="datetimeFigureOut">
              <a:rPr lang="en-GB" smtClean="0"/>
              <a:t>09/01/2021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782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E6F-9024-4F56-96B2-747D48258F7C}" type="datetimeFigureOut">
              <a:rPr lang="en-GB" smtClean="0"/>
              <a:t>09/01/2021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896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E6F-9024-4F56-96B2-747D48258F7C}" type="datetimeFigureOut">
              <a:rPr lang="en-GB" smtClean="0"/>
              <a:t>09/01/2021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4871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E6F-9024-4F56-96B2-747D48258F7C}" type="datetimeFigureOut">
              <a:rPr lang="en-GB" smtClean="0"/>
              <a:t>09/01/2021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84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E6F-9024-4F56-96B2-747D48258F7C}" type="datetimeFigureOut">
              <a:rPr lang="en-GB" smtClean="0"/>
              <a:t>09/01/2021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123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C7E6F-9024-4F56-96B2-747D48258F7C}" type="datetimeFigureOut">
              <a:rPr lang="en-GB" smtClean="0"/>
              <a:t>09/01/2021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42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C7E6F-9024-4F56-96B2-747D48258F7C}" type="datetimeFigureOut">
              <a:rPr lang="en-GB" smtClean="0"/>
              <a:t>09/01/2021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A725F-BC58-4771-AFC9-AA6A416671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36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7918" y="161365"/>
            <a:ext cx="11873753" cy="6535270"/>
          </a:xfrm>
          <a:prstGeom prst="roundRect">
            <a:avLst>
              <a:gd name="adj" fmla="val 6379"/>
            </a:avLst>
          </a:prstGeom>
          <a:solidFill>
            <a:srgbClr val="7D75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60481" y="400699"/>
            <a:ext cx="1124862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4400" dirty="0" smtClean="0">
                <a:latin typeface="Comic Sans MS" panose="030F0702030302020204" pitchFamily="66" charset="0"/>
              </a:rPr>
              <a:t>Today, you will write the rest of your Turbo diner text.</a:t>
            </a:r>
          </a:p>
          <a:p>
            <a:pPr algn="just"/>
            <a:r>
              <a:rPr lang="en-GB" sz="4400" dirty="0" smtClean="0">
                <a:latin typeface="Comic Sans MS" panose="030F0702030302020204" pitchFamily="66" charset="0"/>
              </a:rPr>
              <a:t>Do it one paragraph at a time.</a:t>
            </a:r>
          </a:p>
          <a:p>
            <a:pPr algn="just"/>
            <a:r>
              <a:rPr lang="en-GB" sz="4400" dirty="0" smtClean="0">
                <a:latin typeface="Comic Sans MS" panose="030F0702030302020204" pitchFamily="66" charset="0"/>
              </a:rPr>
              <a:t>Look at the </a:t>
            </a:r>
            <a:r>
              <a:rPr lang="en-GB" sz="4400" dirty="0" err="1" smtClean="0">
                <a:latin typeface="Comic Sans MS" panose="030F0702030302020204" pitchFamily="66" charset="0"/>
              </a:rPr>
              <a:t>Snoozatron</a:t>
            </a:r>
            <a:r>
              <a:rPr lang="en-GB" sz="4400" dirty="0" smtClean="0">
                <a:latin typeface="Comic Sans MS" panose="030F0702030302020204" pitchFamily="66" charset="0"/>
              </a:rPr>
              <a:t> example, then use it to write your Turbo Diner text.</a:t>
            </a:r>
            <a:endParaRPr lang="en-GB" sz="4400" dirty="0">
              <a:latin typeface="Comic Sans MS" panose="030F0702030302020204" pitchFamily="66" charset="0"/>
            </a:endParaRPr>
          </a:p>
          <a:p>
            <a:pPr algn="just"/>
            <a:endParaRPr lang="en-GB" sz="4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621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7918" y="161365"/>
            <a:ext cx="11873753" cy="6535270"/>
          </a:xfrm>
          <a:prstGeom prst="roundRect">
            <a:avLst>
              <a:gd name="adj" fmla="val 6379"/>
            </a:avLst>
          </a:prstGeom>
          <a:solidFill>
            <a:srgbClr val="7D75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60481" y="400699"/>
            <a:ext cx="1124862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4400" u="sng" dirty="0">
                <a:latin typeface="Comic Sans MS" panose="030F0702030302020204" pitchFamily="66" charset="0"/>
              </a:rPr>
              <a:t>Plenary</a:t>
            </a:r>
          </a:p>
          <a:p>
            <a:pPr algn="just"/>
            <a:endParaRPr lang="en-GB" sz="4400" u="sng" dirty="0">
              <a:latin typeface="Comic Sans MS" panose="030F0702030302020204" pitchFamily="66" charset="0"/>
            </a:endParaRPr>
          </a:p>
          <a:p>
            <a:pPr algn="just"/>
            <a:r>
              <a:rPr lang="en-GB" sz="4400" dirty="0">
                <a:latin typeface="Comic Sans MS" panose="030F0702030302020204" pitchFamily="66" charset="0"/>
              </a:rPr>
              <a:t>Read </a:t>
            </a:r>
            <a:r>
              <a:rPr lang="en-GB" sz="4400" dirty="0" smtClean="0">
                <a:latin typeface="Comic Sans MS" panose="030F0702030302020204" pitchFamily="66" charset="0"/>
              </a:rPr>
              <a:t>through your completed text.  Can you tick off everything in the toolkit?</a:t>
            </a:r>
            <a:endParaRPr lang="en-GB" sz="4400" dirty="0">
              <a:latin typeface="Comic Sans MS" panose="030F0702030302020204" pitchFamily="66" charset="0"/>
            </a:endParaRPr>
          </a:p>
          <a:p>
            <a:pPr algn="just"/>
            <a:endParaRPr lang="en-GB" sz="4400" u="sng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0481" y="3437068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u="sng" dirty="0">
                <a:latin typeface="Comic Sans MS" panose="030F0702030302020204" pitchFamily="66" charset="0"/>
              </a:rPr>
              <a:t>Toolkit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Causal conjunctions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Time adverbials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Paragraphs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Logical order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Clear title</a:t>
            </a:r>
          </a:p>
          <a:p>
            <a:r>
              <a:rPr lang="en-GB" sz="2400" dirty="0">
                <a:latin typeface="Comic Sans MS" panose="030F0702030302020204" pitchFamily="66" charset="0"/>
              </a:rPr>
              <a:t>Rhetorical question in introduction </a:t>
            </a:r>
          </a:p>
        </p:txBody>
      </p:sp>
    </p:spTree>
    <p:extLst>
      <p:ext uri="{BB962C8B-B14F-4D97-AF65-F5344CB8AC3E}">
        <p14:creationId xmlns:p14="http://schemas.microsoft.com/office/powerpoint/2010/main" val="724967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7918" y="161365"/>
            <a:ext cx="11873753" cy="6535270"/>
          </a:xfrm>
          <a:prstGeom prst="roundRect">
            <a:avLst>
              <a:gd name="adj" fmla="val 6379"/>
            </a:avLst>
          </a:prstGeom>
          <a:solidFill>
            <a:srgbClr val="7D75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84093" y="376517"/>
            <a:ext cx="1007991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This is what paragraph 2 about the </a:t>
            </a:r>
            <a:r>
              <a:rPr lang="en-GB" sz="2400" dirty="0" err="1" smtClean="0">
                <a:latin typeface="Comic Sans MS" panose="030F0702030302020204" pitchFamily="66" charset="0"/>
              </a:rPr>
              <a:t>Snoozatron</a:t>
            </a:r>
            <a:r>
              <a:rPr lang="en-GB" sz="2400" dirty="0" smtClean="0">
                <a:latin typeface="Comic Sans MS" panose="030F0702030302020204" pitchFamily="66" charset="0"/>
              </a:rPr>
              <a:t> could look like: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3600" dirty="0">
                <a:latin typeface="Comic Sans MS" panose="030F0702030302020204" pitchFamily="66" charset="0"/>
              </a:rPr>
              <a:t>Firstly, you pull the lever located next to your bed. This lever is linked to a loud alarm located in another room (where the </a:t>
            </a:r>
            <a:r>
              <a:rPr lang="en-GB" sz="3600" dirty="0" err="1">
                <a:latin typeface="Comic Sans MS" panose="030F0702030302020204" pitchFamily="66" charset="0"/>
              </a:rPr>
              <a:t>Snoozatron</a:t>
            </a:r>
            <a:r>
              <a:rPr lang="en-GB" sz="3600" dirty="0">
                <a:latin typeface="Comic Sans MS" panose="030F0702030302020204" pitchFamily="66" charset="0"/>
              </a:rPr>
              <a:t> helper sleeps). When the helper hears the alarm, he quickly gets out of bed and puts on a sheep suit. </a:t>
            </a:r>
            <a:endParaRPr lang="en-GB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108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7918" y="161365"/>
            <a:ext cx="11873753" cy="6535270"/>
          </a:xfrm>
          <a:prstGeom prst="roundRect">
            <a:avLst>
              <a:gd name="adj" fmla="val 6379"/>
            </a:avLst>
          </a:prstGeom>
          <a:solidFill>
            <a:srgbClr val="7D75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60481" y="400699"/>
            <a:ext cx="1124862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4400" u="sng" dirty="0" smtClean="0">
                <a:latin typeface="Comic Sans MS" panose="030F0702030302020204" pitchFamily="66" charset="0"/>
              </a:rPr>
              <a:t>I can</a:t>
            </a:r>
            <a:r>
              <a:rPr lang="en-GB" sz="4400" u="sng" dirty="0" smtClean="0">
                <a:latin typeface="Comic Sans MS" panose="030F0702030302020204" pitchFamily="66" charset="0"/>
              </a:rPr>
              <a:t> </a:t>
            </a:r>
            <a:r>
              <a:rPr lang="en-GB" sz="4400" u="sng" dirty="0">
                <a:latin typeface="Comic Sans MS" panose="030F0702030302020204" pitchFamily="66" charset="0"/>
              </a:rPr>
              <a:t>write an explanation text</a:t>
            </a:r>
          </a:p>
          <a:p>
            <a:pPr algn="just"/>
            <a:endParaRPr lang="en-GB" sz="4400" u="sng" dirty="0">
              <a:latin typeface="Comic Sans MS" panose="030F0702030302020204" pitchFamily="66" charset="0"/>
            </a:endParaRPr>
          </a:p>
          <a:p>
            <a:pPr algn="just"/>
            <a:r>
              <a:rPr lang="en-GB" sz="4400" dirty="0" smtClean="0">
                <a:latin typeface="Comic Sans MS" panose="030F0702030302020204" pitchFamily="66" charset="0"/>
              </a:rPr>
              <a:t>Now, y</a:t>
            </a:r>
            <a:r>
              <a:rPr lang="en-GB" sz="4400" dirty="0" smtClean="0">
                <a:latin typeface="Comic Sans MS" panose="030F0702030302020204" pitchFamily="66" charset="0"/>
              </a:rPr>
              <a:t>ou </a:t>
            </a:r>
            <a:r>
              <a:rPr lang="en-GB" sz="4400" dirty="0">
                <a:latin typeface="Comic Sans MS" panose="030F0702030302020204" pitchFamily="66" charset="0"/>
              </a:rPr>
              <a:t>write your second paragraph about the Turbo </a:t>
            </a:r>
            <a:r>
              <a:rPr lang="en-GB" sz="4400" dirty="0" smtClean="0">
                <a:latin typeface="Comic Sans MS" panose="030F0702030302020204" pitchFamily="66" charset="0"/>
              </a:rPr>
              <a:t>Diner.  </a:t>
            </a:r>
            <a:endParaRPr lang="en-GB" sz="4400" dirty="0">
              <a:latin typeface="Comic Sans MS" panose="030F0702030302020204" pitchFamily="66" charset="0"/>
            </a:endParaRPr>
          </a:p>
          <a:p>
            <a:pPr algn="just"/>
            <a:endParaRPr lang="en-GB" sz="4400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786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7918" y="161365"/>
            <a:ext cx="11873753" cy="6535270"/>
          </a:xfrm>
          <a:prstGeom prst="roundRect">
            <a:avLst>
              <a:gd name="adj" fmla="val 6379"/>
            </a:avLst>
          </a:prstGeom>
          <a:solidFill>
            <a:srgbClr val="7D75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84093" y="376517"/>
            <a:ext cx="1007991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This is what paragraph 3 about the </a:t>
            </a:r>
            <a:r>
              <a:rPr lang="en-GB" sz="2400" dirty="0" err="1" smtClean="0">
                <a:latin typeface="Comic Sans MS" panose="030F0702030302020204" pitchFamily="66" charset="0"/>
              </a:rPr>
              <a:t>Snoozatron</a:t>
            </a:r>
            <a:r>
              <a:rPr lang="en-GB" sz="2400" dirty="0" smtClean="0">
                <a:latin typeface="Comic Sans MS" panose="030F0702030302020204" pitchFamily="66" charset="0"/>
              </a:rPr>
              <a:t> could look like: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3600" dirty="0">
                <a:latin typeface="Comic Sans MS" panose="030F0702030302020204" pitchFamily="66" charset="0"/>
              </a:rPr>
              <a:t>While you are waiting for the </a:t>
            </a:r>
            <a:r>
              <a:rPr lang="en-GB" sz="3600" dirty="0" err="1">
                <a:latin typeface="Comic Sans MS" panose="030F0702030302020204" pitchFamily="66" charset="0"/>
              </a:rPr>
              <a:t>Snoozatron</a:t>
            </a:r>
            <a:r>
              <a:rPr lang="en-GB" sz="3600" dirty="0">
                <a:latin typeface="Comic Sans MS" panose="030F0702030302020204" pitchFamily="66" charset="0"/>
              </a:rPr>
              <a:t> helper to get ready, the </a:t>
            </a:r>
            <a:r>
              <a:rPr lang="en-GB" sz="3600" dirty="0" err="1">
                <a:latin typeface="Comic Sans MS" panose="030F0702030302020204" pitchFamily="66" charset="0"/>
              </a:rPr>
              <a:t>Snoozatron’s</a:t>
            </a:r>
            <a:r>
              <a:rPr lang="en-GB" sz="3600" dirty="0">
                <a:latin typeface="Comic Sans MS" panose="030F0702030302020204" pitchFamily="66" charset="0"/>
              </a:rPr>
              <a:t> mechanical hands will plump your mattress and pillows, and deposit a hot water bottle and teddy so you feel more comfortable. After that, a gramophone hidden in the wall will play soothing music. As a result, you will begin to feel sleepy.</a:t>
            </a:r>
            <a:endParaRPr lang="en-GB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812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7918" y="161365"/>
            <a:ext cx="11873753" cy="6535270"/>
          </a:xfrm>
          <a:prstGeom prst="roundRect">
            <a:avLst>
              <a:gd name="adj" fmla="val 6379"/>
            </a:avLst>
          </a:prstGeom>
          <a:solidFill>
            <a:srgbClr val="7D75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60481" y="400699"/>
            <a:ext cx="1124862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GB" sz="4400" u="sng" dirty="0">
              <a:latin typeface="Comic Sans MS" panose="030F0702030302020204" pitchFamily="66" charset="0"/>
            </a:endParaRPr>
          </a:p>
          <a:p>
            <a:pPr algn="just"/>
            <a:r>
              <a:rPr lang="en-GB" sz="4400" dirty="0" smtClean="0">
                <a:latin typeface="Comic Sans MS" panose="030F0702030302020204" pitchFamily="66" charset="0"/>
              </a:rPr>
              <a:t>Now, you </a:t>
            </a:r>
            <a:r>
              <a:rPr lang="en-GB" sz="4400" dirty="0">
                <a:latin typeface="Comic Sans MS" panose="030F0702030302020204" pitchFamily="66" charset="0"/>
              </a:rPr>
              <a:t>write your third paragraph about the Turbo </a:t>
            </a:r>
            <a:r>
              <a:rPr lang="en-GB" sz="4400" dirty="0" smtClean="0">
                <a:latin typeface="Comic Sans MS" panose="030F0702030302020204" pitchFamily="66" charset="0"/>
              </a:rPr>
              <a:t>Diner.  </a:t>
            </a:r>
            <a:endParaRPr lang="en-GB" sz="4400" dirty="0">
              <a:latin typeface="Comic Sans MS" panose="030F0702030302020204" pitchFamily="66" charset="0"/>
            </a:endParaRPr>
          </a:p>
          <a:p>
            <a:pPr algn="just"/>
            <a:endParaRPr lang="en-GB" sz="4400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110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7918" y="161365"/>
            <a:ext cx="11873753" cy="6535270"/>
          </a:xfrm>
          <a:prstGeom prst="roundRect">
            <a:avLst>
              <a:gd name="adj" fmla="val 6379"/>
            </a:avLst>
          </a:prstGeom>
          <a:solidFill>
            <a:srgbClr val="7D75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84093" y="376517"/>
            <a:ext cx="1007991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This is what paragraph 4 about the </a:t>
            </a:r>
            <a:r>
              <a:rPr lang="en-GB" sz="2400" dirty="0" err="1" smtClean="0">
                <a:latin typeface="Comic Sans MS" panose="030F0702030302020204" pitchFamily="66" charset="0"/>
              </a:rPr>
              <a:t>Snoozatron</a:t>
            </a:r>
            <a:r>
              <a:rPr lang="en-GB" sz="2400" dirty="0" smtClean="0">
                <a:latin typeface="Comic Sans MS" panose="030F0702030302020204" pitchFamily="66" charset="0"/>
              </a:rPr>
              <a:t> could look like: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3600" dirty="0">
                <a:latin typeface="Comic Sans MS" panose="030F0702030302020204" pitchFamily="66" charset="0"/>
              </a:rPr>
              <a:t>When you are almost ready to fall asleep, a small opening will appear in your floor. The </a:t>
            </a:r>
            <a:r>
              <a:rPr lang="en-GB" sz="3600" dirty="0" err="1">
                <a:latin typeface="Comic Sans MS" panose="030F0702030302020204" pitchFamily="66" charset="0"/>
              </a:rPr>
              <a:t>Snoozatron</a:t>
            </a:r>
            <a:r>
              <a:rPr lang="en-GB" sz="3600" dirty="0">
                <a:latin typeface="Comic Sans MS" panose="030F0702030302020204" pitchFamily="66" charset="0"/>
              </a:rPr>
              <a:t> helper will be positioned below on a spring wearing their sheep costume. The </a:t>
            </a:r>
            <a:r>
              <a:rPr lang="en-GB" sz="3600" dirty="0" err="1">
                <a:latin typeface="Comic Sans MS" panose="030F0702030302020204" pitchFamily="66" charset="0"/>
              </a:rPr>
              <a:t>Snoozatron</a:t>
            </a:r>
            <a:r>
              <a:rPr lang="en-GB" sz="3600" dirty="0">
                <a:latin typeface="Comic Sans MS" panose="030F0702030302020204" pitchFamily="66" charset="0"/>
              </a:rPr>
              <a:t> helper will then be launched into the air in front of your bed, because the best way to fall asleep is to count sheep!</a:t>
            </a:r>
            <a:endParaRPr lang="en-GB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544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7918" y="161365"/>
            <a:ext cx="11873753" cy="6535270"/>
          </a:xfrm>
          <a:prstGeom prst="roundRect">
            <a:avLst>
              <a:gd name="adj" fmla="val 6379"/>
            </a:avLst>
          </a:prstGeom>
          <a:solidFill>
            <a:srgbClr val="7D75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60481" y="400699"/>
            <a:ext cx="1124862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GB" sz="4400" dirty="0" smtClean="0">
              <a:latin typeface="Comic Sans MS" panose="030F0702030302020204" pitchFamily="66" charset="0"/>
            </a:endParaRPr>
          </a:p>
          <a:p>
            <a:pPr algn="just"/>
            <a:r>
              <a:rPr lang="en-GB" sz="4400" dirty="0" smtClean="0">
                <a:latin typeface="Comic Sans MS" panose="030F0702030302020204" pitchFamily="66" charset="0"/>
              </a:rPr>
              <a:t>Now, you </a:t>
            </a:r>
            <a:r>
              <a:rPr lang="en-GB" sz="4400" dirty="0">
                <a:latin typeface="Comic Sans MS" panose="030F0702030302020204" pitchFamily="66" charset="0"/>
              </a:rPr>
              <a:t>write your </a:t>
            </a:r>
            <a:r>
              <a:rPr lang="en-GB" sz="4400" dirty="0" smtClean="0">
                <a:latin typeface="Comic Sans MS" panose="030F0702030302020204" pitchFamily="66" charset="0"/>
              </a:rPr>
              <a:t>fourth paragraph about </a:t>
            </a:r>
            <a:r>
              <a:rPr lang="en-GB" sz="4400" dirty="0">
                <a:latin typeface="Comic Sans MS" panose="030F0702030302020204" pitchFamily="66" charset="0"/>
              </a:rPr>
              <a:t>the Turbo </a:t>
            </a:r>
            <a:r>
              <a:rPr lang="en-GB" sz="4400" dirty="0" smtClean="0">
                <a:latin typeface="Comic Sans MS" panose="030F0702030302020204" pitchFamily="66" charset="0"/>
              </a:rPr>
              <a:t>Diner. </a:t>
            </a:r>
            <a:endParaRPr lang="en-GB" sz="4400" dirty="0">
              <a:latin typeface="Comic Sans MS" panose="030F0702030302020204" pitchFamily="66" charset="0"/>
            </a:endParaRPr>
          </a:p>
          <a:p>
            <a:pPr algn="just"/>
            <a:endParaRPr lang="en-GB" sz="4400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075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7918" y="161365"/>
            <a:ext cx="11873753" cy="6535270"/>
          </a:xfrm>
          <a:prstGeom prst="roundRect">
            <a:avLst>
              <a:gd name="adj" fmla="val 6379"/>
            </a:avLst>
          </a:prstGeom>
          <a:solidFill>
            <a:srgbClr val="7D75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84093" y="376517"/>
            <a:ext cx="100799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This is what paragraph 5 about the </a:t>
            </a:r>
            <a:r>
              <a:rPr lang="en-GB" sz="2400" dirty="0" err="1" smtClean="0">
                <a:latin typeface="Comic Sans MS" panose="030F0702030302020204" pitchFamily="66" charset="0"/>
              </a:rPr>
              <a:t>Snoozatron</a:t>
            </a:r>
            <a:r>
              <a:rPr lang="en-GB" sz="2400" dirty="0" smtClean="0">
                <a:latin typeface="Comic Sans MS" panose="030F0702030302020204" pitchFamily="66" charset="0"/>
              </a:rPr>
              <a:t> could look like: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3600" dirty="0">
                <a:latin typeface="Comic Sans MS" panose="030F0702030302020204" pitchFamily="66" charset="0"/>
              </a:rPr>
              <a:t>The </a:t>
            </a:r>
            <a:r>
              <a:rPr lang="en-GB" sz="3600" dirty="0" err="1">
                <a:latin typeface="Comic Sans MS" panose="030F0702030302020204" pitchFamily="66" charset="0"/>
              </a:rPr>
              <a:t>Snoozatron</a:t>
            </a:r>
            <a:r>
              <a:rPr lang="en-GB" sz="3600" dirty="0">
                <a:latin typeface="Comic Sans MS" panose="030F0702030302020204" pitchFamily="66" charset="0"/>
              </a:rPr>
              <a:t> can work wonders for poor sleepers. And that is how a </a:t>
            </a:r>
            <a:r>
              <a:rPr lang="en-GB" sz="3600" dirty="0" err="1">
                <a:latin typeface="Comic Sans MS" panose="030F0702030302020204" pitchFamily="66" charset="0"/>
              </a:rPr>
              <a:t>Snoozatron</a:t>
            </a:r>
            <a:r>
              <a:rPr lang="en-GB" sz="3600" dirty="0">
                <a:latin typeface="Comic Sans MS" panose="030F0702030302020204" pitchFamily="66" charset="0"/>
              </a:rPr>
              <a:t> works!</a:t>
            </a:r>
            <a:endParaRPr lang="en-GB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022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47918" y="161365"/>
            <a:ext cx="11873753" cy="6535270"/>
          </a:xfrm>
          <a:prstGeom prst="roundRect">
            <a:avLst>
              <a:gd name="adj" fmla="val 6379"/>
            </a:avLst>
          </a:prstGeom>
          <a:solidFill>
            <a:srgbClr val="7D75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60481" y="400699"/>
            <a:ext cx="1124862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GB" sz="4400" dirty="0" smtClean="0">
              <a:latin typeface="Comic Sans MS" panose="030F0702030302020204" pitchFamily="66" charset="0"/>
            </a:endParaRPr>
          </a:p>
          <a:p>
            <a:pPr algn="just"/>
            <a:r>
              <a:rPr lang="en-GB" sz="4400" dirty="0" smtClean="0">
                <a:latin typeface="Comic Sans MS" panose="030F0702030302020204" pitchFamily="66" charset="0"/>
              </a:rPr>
              <a:t>Now, you </a:t>
            </a:r>
            <a:r>
              <a:rPr lang="en-GB" sz="4400" dirty="0">
                <a:latin typeface="Comic Sans MS" panose="030F0702030302020204" pitchFamily="66" charset="0"/>
              </a:rPr>
              <a:t>write your </a:t>
            </a:r>
            <a:r>
              <a:rPr lang="en-GB" sz="4400" dirty="0" smtClean="0">
                <a:latin typeface="Comic Sans MS" panose="030F0702030302020204" pitchFamily="66" charset="0"/>
              </a:rPr>
              <a:t>final paragraph about </a:t>
            </a:r>
            <a:r>
              <a:rPr lang="en-GB" sz="4400" dirty="0">
                <a:latin typeface="Comic Sans MS" panose="030F0702030302020204" pitchFamily="66" charset="0"/>
              </a:rPr>
              <a:t>the Turbo </a:t>
            </a:r>
            <a:r>
              <a:rPr lang="en-GB" sz="4400" dirty="0" smtClean="0">
                <a:latin typeface="Comic Sans MS" panose="030F0702030302020204" pitchFamily="66" charset="0"/>
              </a:rPr>
              <a:t>Diner. </a:t>
            </a:r>
            <a:endParaRPr lang="en-GB" sz="4400" dirty="0">
              <a:latin typeface="Comic Sans MS" panose="030F0702030302020204" pitchFamily="66" charset="0"/>
            </a:endParaRPr>
          </a:p>
          <a:p>
            <a:pPr algn="just"/>
            <a:endParaRPr lang="en-GB" sz="4400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669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</TotalTime>
  <Words>360</Words>
  <Application>Microsoft Office PowerPoint</Application>
  <PresentationFormat>Widescreen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Joseph Gask</dc:creator>
  <cp:lastModifiedBy>Microsoft account</cp:lastModifiedBy>
  <cp:revision>67</cp:revision>
  <dcterms:created xsi:type="dcterms:W3CDTF">2017-07-06T13:14:22Z</dcterms:created>
  <dcterms:modified xsi:type="dcterms:W3CDTF">2021-01-09T15:20:20Z</dcterms:modified>
</cp:coreProperties>
</file>