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3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71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9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2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47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8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2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0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DF5F4-813A-4F0C-BFC0-B279139DA356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nitential Act | Catholic faith prayer, Confession prayer, Prayer  scrip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4514"/>
            <a:ext cx="3307704" cy="481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enitential Act | Catholic faith prayer, Confession prayer, Prayer  scrip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96" y="5094513"/>
            <a:ext cx="3307704" cy="481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Penitential Act | Catholic faith prayer, Confession prayer, Prayer  scrip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307704" cy="481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enitential Act | Catholic faith prayer, Confession prayer, Prayer  scrip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96" y="0"/>
            <a:ext cx="3307704" cy="481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02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Beer</dc:creator>
  <cp:lastModifiedBy>Microsoft account</cp:lastModifiedBy>
  <cp:revision>19</cp:revision>
  <cp:lastPrinted>2017-09-01T12:30:45Z</cp:lastPrinted>
  <dcterms:created xsi:type="dcterms:W3CDTF">2016-08-03T16:45:37Z</dcterms:created>
  <dcterms:modified xsi:type="dcterms:W3CDTF">2021-01-20T21:09:44Z</dcterms:modified>
</cp:coreProperties>
</file>