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28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1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93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1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88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8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79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5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14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16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1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C8E8F-69E9-41D5-80C1-2E66B48C7A0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32CF3-07D6-444B-A791-89DE9DD26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65" y="172387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608" y="172387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51" y="172386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65" y="2888105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608" y="2888105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51" y="2888104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65" y="5603823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608" y="5603823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the lost happy end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51" y="5603822"/>
            <a:ext cx="2062969" cy="257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33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Joseph Gask</cp:lastModifiedBy>
  <cp:revision>1</cp:revision>
  <dcterms:created xsi:type="dcterms:W3CDTF">2016-09-26T15:34:07Z</dcterms:created>
  <dcterms:modified xsi:type="dcterms:W3CDTF">2016-09-26T15:35:00Z</dcterms:modified>
</cp:coreProperties>
</file>