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25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A760-DABF-4061-ABD1-91001834237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9AD20-191C-4C8A-988E-677E3FE49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4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E79-299A-48E3-86CD-A079372C7E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7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3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7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7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5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9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36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8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89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75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2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6C8F79-F712-4F01-A6A0-7169A157A00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21/01/2021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2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Giving and Receiving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Year </a:t>
            </a:r>
            <a:r>
              <a:rPr lang="en-GB" sz="4000" dirty="0"/>
              <a:t>4</a:t>
            </a:r>
            <a:endParaRPr lang="en-GB" sz="4000" dirty="0" smtClean="0"/>
          </a:p>
        </p:txBody>
      </p:sp>
      <p:pic>
        <p:nvPicPr>
          <p:cNvPr id="5122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74895" cy="1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07479"/>
            <a:ext cx="1341879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Giving and receiving everyday</a:t>
            </a:r>
            <a:endParaRPr lang="en-GB" dirty="0"/>
          </a:p>
        </p:txBody>
      </p:sp>
      <p:pic>
        <p:nvPicPr>
          <p:cNvPr id="4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25916"/>
            <a:ext cx="865787" cy="10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813"/>
            <a:ext cx="988839" cy="129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2354568"/>
            <a:ext cx="7408333" cy="3450696"/>
          </a:xfrm>
        </p:spPr>
        <p:txBody>
          <a:bodyPr/>
          <a:lstStyle/>
          <a:p>
            <a:r>
              <a:rPr lang="en-GB" dirty="0" smtClean="0"/>
              <a:t>Complete this </a:t>
            </a:r>
            <a:r>
              <a:rPr lang="en-GB" dirty="0" smtClean="0"/>
              <a:t>task – you should write at least half a page.  </a:t>
            </a:r>
            <a:r>
              <a:rPr lang="en-GB" dirty="0" smtClean="0"/>
              <a:t>If you are in school, stick the header in your book.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703672"/>
            <a:ext cx="8363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Being </a:t>
            </a:r>
            <a:r>
              <a:rPr lang="en-GB" sz="2400" dirty="0">
                <a:latin typeface="+mj-lt"/>
              </a:rPr>
              <a:t>thoughtful for life, for people and gifts, is a vital part of our relationships with one another.  When praise and appreciation are experienced, we are enabled to relate on a deeper level.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Q </a:t>
            </a:r>
            <a:r>
              <a:rPr lang="en-GB" sz="2400" dirty="0" smtClean="0">
                <a:latin typeface="+mj-lt"/>
              </a:rPr>
              <a:t>Think about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a time when you were thanked.  How was the gratitude expressed?  How did you feel?</a:t>
            </a:r>
          </a:p>
          <a:p>
            <a:r>
              <a:rPr lang="en-GB" sz="2400" dirty="0" smtClean="0">
                <a:latin typeface="+mj-lt"/>
              </a:rPr>
              <a:t>Q How </a:t>
            </a:r>
            <a:r>
              <a:rPr lang="en-GB" sz="2400" dirty="0">
                <a:latin typeface="+mj-lt"/>
              </a:rPr>
              <a:t>are relationships deepened in everyday life</a:t>
            </a:r>
            <a:r>
              <a:rPr lang="en-GB" sz="2400" dirty="0" smtClean="0">
                <a:latin typeface="+mj-lt"/>
              </a:rPr>
              <a:t>?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86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1</a:t>
            </a:r>
            <a:endParaRPr lang="en-GB" dirty="0"/>
          </a:p>
        </p:txBody>
      </p:sp>
      <p:pic>
        <p:nvPicPr>
          <p:cNvPr id="5122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74895" cy="1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07479"/>
            <a:ext cx="1341879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7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ds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29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79712" y="1484784"/>
            <a:ext cx="6600451" cy="1152128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Christian Meditation</a:t>
            </a:r>
            <a:endParaRPr lang="en-GB" sz="6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624110"/>
            <a:ext cx="6589199" cy="1280890"/>
          </a:xfrm>
        </p:spPr>
        <p:txBody>
          <a:bodyPr/>
          <a:lstStyle/>
          <a:p>
            <a:pPr algn="ctr"/>
            <a:r>
              <a:rPr lang="en-GB" b="1" dirty="0" smtClean="0">
                <a:latin typeface="Arial Narrow" panose="020B0606020202030204" pitchFamily="34" charset="0"/>
              </a:rPr>
              <a:t>Opening Prayer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377762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 smtClean="0">
              <a:latin typeface="Arial Narrow" panose="020B0606020202030204" pitchFamily="34" charset="0"/>
            </a:endParaRP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Jesus open our ears to hear your voice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eyes to see your face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mouths to speak your words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hearts to your love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hearts to your love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17. Open Our Hear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003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maranat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179496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648071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Arial Narrow" panose="020B0606020202030204" pitchFamily="34" charset="0"/>
              </a:rPr>
              <a:t>Blessing Song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420" y="1268760"/>
            <a:ext cx="6264696" cy="3760053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We call on you O God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 on Jesus Christ your Son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through the power of the Spirit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that makes us truly one.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We ask you to bless us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 lead us in your ways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 you guide us on our journey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everyday.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18. We Call On You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911" y="6309320"/>
            <a:ext cx="436146" cy="3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Stick your title page and resources on a new clean page so that it looks like this: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31640" y="2276872"/>
          <a:ext cx="3528392" cy="4464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</a:tblGrid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Do you receive what you give? – Robin Hallett • Intuitive Healer &amp; Light  Sparkl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4" y="2573321"/>
            <a:ext cx="1882904" cy="114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84" y="4010994"/>
            <a:ext cx="1869672" cy="2492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125" y="3794970"/>
            <a:ext cx="99468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a new clean page, stick in the Big Question so that it looks like this: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31640" y="2276872"/>
          <a:ext cx="3528392" cy="4464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</a:tblGrid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36096" y="4077072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your answer underneath.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547664" y="2474024"/>
            <a:ext cx="3096344" cy="72008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more important - giving or receiving?</a:t>
            </a:r>
            <a:endParaRPr lang="en-GB" sz="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Write in your books: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u="sng" dirty="0" smtClean="0"/>
              <a:t>Tuesday 26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January</a:t>
            </a:r>
            <a:br>
              <a:rPr lang="en-GB" u="sng" dirty="0" smtClean="0"/>
            </a:br>
            <a:endParaRPr lang="en-GB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400800" cy="1473200"/>
          </a:xfrm>
        </p:spPr>
        <p:txBody>
          <a:bodyPr>
            <a:noAutofit/>
          </a:bodyPr>
          <a:lstStyle/>
          <a:p>
            <a:r>
              <a:rPr lang="en-GB" sz="4000" u="sng" dirty="0" smtClean="0"/>
              <a:t>I can talk about giving and receiving </a:t>
            </a:r>
            <a:endParaRPr lang="en-GB" sz="4000" u="sng" dirty="0"/>
          </a:p>
        </p:txBody>
      </p:sp>
      <p:pic>
        <p:nvPicPr>
          <p:cNvPr id="6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74895" cy="1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07479"/>
            <a:ext cx="1341879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362</TotalTime>
  <Words>247</Words>
  <Application>Microsoft Office PowerPoint</Application>
  <PresentationFormat>On-screen Show (4:3)</PresentationFormat>
  <Paragraphs>33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Candara</vt:lpstr>
      <vt:lpstr>Segoe UI Semilight</vt:lpstr>
      <vt:lpstr>Symbol</vt:lpstr>
      <vt:lpstr>Times New Roman</vt:lpstr>
      <vt:lpstr>Waveform</vt:lpstr>
      <vt:lpstr>1_Waveform</vt:lpstr>
      <vt:lpstr>Giving and Receiving </vt:lpstr>
      <vt:lpstr>Lesson 1</vt:lpstr>
      <vt:lpstr>Christian Meditation</vt:lpstr>
      <vt:lpstr>Opening Prayer</vt:lpstr>
      <vt:lpstr>PowerPoint Presentation</vt:lpstr>
      <vt:lpstr>Blessing Song</vt:lpstr>
      <vt:lpstr>Stick your title page and resources on a new clean page so that it looks like this:</vt:lpstr>
      <vt:lpstr>On a new clean page, stick in the Big Question so that it looks like this:</vt:lpstr>
      <vt:lpstr>  Write in your books:  Tuesday 26th January </vt:lpstr>
      <vt:lpstr>Giving and receiving everyday</vt:lpstr>
    </vt:vector>
  </TitlesOfParts>
  <Company>St. Luke's Catholic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and Receiving</dc:title>
  <dc:creator>Mr Mistry</dc:creator>
  <cp:lastModifiedBy>Microsoft account</cp:lastModifiedBy>
  <cp:revision>33</cp:revision>
  <dcterms:created xsi:type="dcterms:W3CDTF">2013-08-09T10:49:14Z</dcterms:created>
  <dcterms:modified xsi:type="dcterms:W3CDTF">2021-01-21T21:26:01Z</dcterms:modified>
</cp:coreProperties>
</file>