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312" r:id="rId3"/>
    <p:sldId id="313" r:id="rId4"/>
    <p:sldId id="265" r:id="rId5"/>
    <p:sldId id="266" r:id="rId6"/>
    <p:sldId id="268" r:id="rId7"/>
    <p:sldId id="267" r:id="rId8"/>
    <p:sldId id="314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A760-DABF-4061-ABD1-91001834237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9AD20-191C-4C8A-988E-677E3FE49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4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20/01/2021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11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20/01/2021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2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20/01/2021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8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20/01/2021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6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20/01/2021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3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20/01/2021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20/01/2021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5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20/01/2021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8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20/01/2021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89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20/01/2021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65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20/01/2021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3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8F79-F712-4F01-A6A0-7169A157A0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6C8F79-F712-4F01-A6A0-7169A157A0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75E418-E157-4DF3-AAB4-7B2731D6FD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E942B9-6F9F-4B0E-BB60-661208CD1E20}" type="datetimeFigureOut">
              <a:rPr lang="en-GB" smtClean="0">
                <a:solidFill>
                  <a:srgbClr val="073E87"/>
                </a:solidFill>
              </a:rPr>
              <a:pPr/>
              <a:t>20/01/2021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6CCA84-CC39-438A-AFFD-2964AC868C8B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6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cinema%20harlow&amp;source=images&amp;cd=&amp;cad=rja&amp;docid=GIvkcxlGWY-9MM&amp;tbnid=kmJX3AwFTGGE2M:&amp;ved=0CAUQjRw&amp;url=http://www.essexstage.co.uk/harlow-cineworld.php&amp;ei=pM4EUq6VF8ST0AXiiYHAAw&amp;psig=AFQjCNFG93Q5RWNtUl53sfvvGnU7u3Qzzg&amp;ust=1376133078300708" TargetMode="External"/><Relationship Id="rId13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Relationship Id="rId2" Type="http://schemas.openxmlformats.org/officeDocument/2006/relationships/hyperlink" Target="http://www.google.co.uk/url?sa=i&amp;rct=j&amp;q=cinema%20harlow&amp;source=images&amp;cd=&amp;cad=rja&amp;docid=UyHg3kHdTQK-IM&amp;tbnid=xtqfJxMqdnA9pM:&amp;ved=0CAUQjRw&amp;url=http://cinematreasures.org/blog/2005/8/24/uk-update-from-cta&amp;ei=Ys4EUsXtO8Wd0AXX_IHIDw&amp;psig=AFQjCNFG93Q5RWNtUl53sfvvGnU7u3Qzzg&amp;ust=13761330783007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movies&amp;source=images&amp;cd=&amp;cad=rja&amp;docid=8md69itmoHYCgM&amp;tbnid=34OQnru8UsSnZM:&amp;ved=0CAUQjRw&amp;url=http://gapsa.upenn.edu/movies/&amp;ei=7M0EUtiwIKv40gWQrIG4BQ&amp;psig=AFQjCNEU8BlZufJL43IG0cEL1UDHfc-5Hg&amp;ust=1376132924293632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microsoft.com/office/2007/relationships/hdphoto" Target="../media/hdphoto2.wdp"/><Relationship Id="rId10" Type="http://schemas.openxmlformats.org/officeDocument/2006/relationships/hyperlink" Target="http://www.google.co.uk/url?sa=i&amp;rct=j&amp;q=warner%20brothers&amp;source=images&amp;cd=&amp;cad=rja&amp;docid=aDTAK9BDTjk3ZM&amp;tbnid=Cl-vIdesiMf7FM:&amp;ved=0CAUQjRw&amp;url=http://tvtropes.org/pmwiki/pmwiki.php/Main/WarnerBros&amp;ei=E84EUtXYG6Xs0gWr94CwDg&amp;psig=AFQjCNH5BdbexyjXfsu9zfHG9Dm1sMBtuA&amp;ust=1376133006868086" TargetMode="External"/><Relationship Id="rId4" Type="http://schemas.openxmlformats.org/officeDocument/2006/relationships/hyperlink" Target="http://www.google.co.uk/url?sa=i&amp;rct=j&amp;q=movies&amp;source=images&amp;cd=&amp;cad=rja&amp;docid=EQEO7VNdAmBP0M&amp;tbnid=paLo5ljMiWed7M:&amp;ved=0CAUQjRw&amp;url=http://theyearoflivingfabulously.com/2013/06/07/how-to-see-new-movies-at-the-theater-free-yes-i-said-free/&amp;ei=ws0EUs2cDLGY1AWonIGQBw&amp;bvm=bv.50500085,d.ZG4&amp;psig=AFQjCNEU8BlZufJL43IG0cEL1UDHfc-5Hg&amp;ust=1376132924293632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st+luke's+catholic+primary+school+harlow&amp;source=images&amp;cd=&amp;cad=rja&amp;docid=0y78fmcY9Ji90M&amp;tbnid=d2QbsfmX4fl1uM:&amp;ved=0CAUQjRw&amp;url=http://www.e-ctg.com/adverts/8299.asp?Postcode%3Dcm19%204lu%26country%3D1%26type%3D1%26iref%3D115169&amp;ei=3f8EUp-dEeeX1AXl4ICIDw&amp;bvm=bv.50500085,d.ZG4&amp;psig=AFQjCNElcPTrs1gqWXGeAcJWMafKJvUrSA&amp;ust=1376145723878773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qHuRDVX1A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2</a:t>
            </a:r>
            <a:endParaRPr lang="en-GB" dirty="0"/>
          </a:p>
        </p:txBody>
      </p:sp>
      <p:pic>
        <p:nvPicPr>
          <p:cNvPr id="5122" name="Picture 2" descr="http://t3.gstatic.com/images?q=tbn:ANd9GcRu06bpcN471kfTD860zdW9Lpfp1e0hbTa_fmXn-PpSdKeHuB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174895" cy="14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07479"/>
            <a:ext cx="1341879" cy="17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5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86" y="886962"/>
            <a:ext cx="903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Lectio</a:t>
            </a:r>
            <a:r>
              <a:rPr lang="en-GB" b="1" dirty="0" smtClean="0">
                <a:solidFill>
                  <a:prstClr val="black"/>
                </a:solidFill>
              </a:rPr>
              <a:t> Divina – stick in the sticker, then the scripture.  Which part stands out to you – why?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96" y="1239251"/>
            <a:ext cx="7597798" cy="55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When you go to the movies to watch a film what happens first to know that the film is about to begin?</a:t>
            </a:r>
            <a:endParaRPr lang="en-GB" sz="3600" dirty="0"/>
          </a:p>
        </p:txBody>
      </p:sp>
      <p:pic>
        <p:nvPicPr>
          <p:cNvPr id="1032" name="Picture 8" descr="http://blog.cinematreasures.org/archive/Ipswich_Ode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728">
            <a:off x="231091" y="4250291"/>
            <a:ext cx="2621599" cy="19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eyearoflivingfabulously.files.wordpress.com/2013/06/free-summer-movi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762">
            <a:off x="474576" y="2412849"/>
            <a:ext cx="2994539" cy="20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apsa.upenn.edu/wp-content/uploads/2012/10/atthemovie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3272">
            <a:off x="6431063" y="1571783"/>
            <a:ext cx="2145219" cy="26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ssexstage.co.uk/images/ugc_harlow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134">
            <a:off x="5984355" y="4334168"/>
            <a:ext cx="2765571" cy="20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tvtropes.org/pmwiki/pub/images/warner_bro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14922"/>
            <a:ext cx="3320130" cy="25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3.gstatic.com/images?q=tbn:ANd9GcRu06bpcN471kfTD860zdW9Lpfp1e0hbTa_fmXn-PpSdKeHuBru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38" y="1142706"/>
            <a:ext cx="769379" cy="96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6" y="982135"/>
            <a:ext cx="878729" cy="11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9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516" y="2492896"/>
            <a:ext cx="8712968" cy="39604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beginning of the Introductory rite is very similar :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Greeting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Outside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church on Sunday people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different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ages and different races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are arriving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 cars, on foot, perhaps off a bus. </a:t>
            </a:r>
          </a:p>
          <a:p>
            <a:pPr>
              <a:spcBef>
                <a:spcPts val="0"/>
              </a:spcBef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church, the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welcomers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greet people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offer them hymn books or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mass books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Other people will be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preparing everything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 the celebration: candles,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water and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wine, hosts, books for the readers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priests. The musicians will be tuning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up or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running through a piece of music.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sacristy the altar servers will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 gathering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priest and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deacon will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 putting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 their vestments.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Introductory rite</a:t>
            </a:r>
            <a:endParaRPr lang="en-GB" dirty="0"/>
          </a:p>
        </p:txBody>
      </p:sp>
      <p:pic>
        <p:nvPicPr>
          <p:cNvPr id="4" name="Picture 2" descr="http://t3.gstatic.com/images?q=tbn:ANd9GcRu06bpcN471kfTD860zdW9Lpfp1e0hbTa_fmXn-PpSdKeHuB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5825"/>
            <a:ext cx="1174895" cy="14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16632"/>
            <a:ext cx="1341879" cy="17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420888"/>
            <a:ext cx="8712968" cy="410445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When everything is ready they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sing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Gathering Song and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procession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altar servers,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readers, deacon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priest enters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church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priest and deacon kiss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altar because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it is the symbol of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Jesus and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it is with Jesus and by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power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Holy Spirit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Church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offers this Eucharist to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God the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Father.</a:t>
            </a:r>
          </a:p>
          <a:p>
            <a:pPr>
              <a:lnSpc>
                <a:spcPct val="17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first words the priest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says remind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everyone of this: In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name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the Father and of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Son and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the Holy Spirit.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priest says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‘The Lord be with you”. </a:t>
            </a:r>
          </a:p>
          <a:p>
            <a:pPr>
              <a:lnSpc>
                <a:spcPct val="17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congregation replies “And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also with you.” or “And with your spirit.”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Introductory rite</a:t>
            </a:r>
            <a:endParaRPr lang="en-GB" dirty="0"/>
          </a:p>
        </p:txBody>
      </p:sp>
      <p:pic>
        <p:nvPicPr>
          <p:cNvPr id="4" name="Picture 2" descr="http://t3.gstatic.com/images?q=tbn:ANd9GcRu06bpcN471kfTD860zdW9Lpfp1e0hbTa_fmXn-PpSdKeHuB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9841"/>
            <a:ext cx="1174895" cy="14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260648"/>
            <a:ext cx="1341879" cy="17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7797" y="2564904"/>
            <a:ext cx="7948405" cy="4065901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 you think it is necessary to have 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beginning of the Eucharist?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carried in procession at the start of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Eucharist and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 you think these symbols are used?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does the priest kiss the altar?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does the priest represent?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 do the people play?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does the Sign of the Cross signify at the start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Eucharist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identify what is given and what is received during the Introductory Rite?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Introductory Rite</a:t>
            </a:r>
            <a:endParaRPr lang="en-GB" dirty="0"/>
          </a:p>
        </p:txBody>
      </p:sp>
      <p:pic>
        <p:nvPicPr>
          <p:cNvPr id="4" name="Picture 2" descr="http://t3.gstatic.com/images?q=tbn:ANd9GcRu06bpcN471kfTD860zdW9Lpfp1e0hbTa_fmXn-PpSdKeHuB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1849"/>
            <a:ext cx="1174895" cy="14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32656"/>
            <a:ext cx="1341879" cy="175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6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3068960"/>
            <a:ext cx="72728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Watch this priest explain the Introductory Rites</a:t>
            </a:r>
            <a:endParaRPr lang="en-GB" sz="2400" dirty="0" smtClean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www.youtube.com/watch?v=RqHuRDVX1AA</a:t>
            </a:r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87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132856"/>
            <a:ext cx="8136904" cy="432048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Start a booklet all about the Introductory Rites – use the video to help you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our task is to describe these symbols and actions and say what they mean: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Priest (What does he do? Who does he represent?)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Opening Song (Why do we sing?)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Priest kisses the altar (Why?)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Sign of the cross (What does it represent?  Why do we do it?)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Greeting (Why?)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Penitential Rite (What is it?  Why do we say it?)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Gloria (What is it?  Why do we say it?)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Collect 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rayer – why?)</a:t>
            </a:r>
          </a:p>
          <a:p>
            <a:pPr lvl="2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80920" cy="1252728"/>
          </a:xfrm>
        </p:spPr>
        <p:txBody>
          <a:bodyPr>
            <a:noAutofit/>
          </a:bodyPr>
          <a:lstStyle/>
          <a:p>
            <a:r>
              <a:rPr lang="en-GB" sz="3600" u="sng" dirty="0" smtClean="0"/>
              <a:t>Thursday 28</a:t>
            </a:r>
            <a:r>
              <a:rPr lang="en-GB" sz="3600" u="sng" baseline="30000" dirty="0" smtClean="0"/>
              <a:t>th</a:t>
            </a:r>
            <a:r>
              <a:rPr lang="en-GB" sz="3600" u="sng" dirty="0" smtClean="0"/>
              <a:t> January</a:t>
            </a:r>
            <a:br>
              <a:rPr lang="en-GB" sz="3600" u="sng" dirty="0" smtClean="0"/>
            </a:br>
            <a:r>
              <a:rPr lang="en-GB" sz="3600" u="sng" dirty="0" smtClean="0"/>
              <a:t>I can give </a:t>
            </a:r>
            <a:r>
              <a:rPr lang="en-GB" sz="3600" u="sng" dirty="0" err="1" smtClean="0"/>
              <a:t>reaons</a:t>
            </a:r>
            <a:r>
              <a:rPr lang="en-GB" sz="3600" u="sng" dirty="0" smtClean="0"/>
              <a:t> for the symbols and actions of the Introductory Rites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30142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362</TotalTime>
  <Words>499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Candara</vt:lpstr>
      <vt:lpstr>Symbol</vt:lpstr>
      <vt:lpstr>Waveform</vt:lpstr>
      <vt:lpstr>2_Waveform</vt:lpstr>
      <vt:lpstr>Lesson 2</vt:lpstr>
      <vt:lpstr>PowerPoint Presentation</vt:lpstr>
      <vt:lpstr>When you go to the movies to watch a film what happens first to know that the film is about to begin?</vt:lpstr>
      <vt:lpstr>The Introductory rite</vt:lpstr>
      <vt:lpstr>The Introductory rite</vt:lpstr>
      <vt:lpstr>The Introductory Rite</vt:lpstr>
      <vt:lpstr>PowerPoint Presentation</vt:lpstr>
      <vt:lpstr>Thursday 28th January I can give reaons for the symbols and actions of the Introductory Rites</vt:lpstr>
    </vt:vector>
  </TitlesOfParts>
  <Company>St. Luke's Catholic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and Receiving</dc:title>
  <dc:creator>Mr Mistry</dc:creator>
  <cp:lastModifiedBy>Microsoft account</cp:lastModifiedBy>
  <cp:revision>32</cp:revision>
  <dcterms:created xsi:type="dcterms:W3CDTF">2013-08-09T10:49:14Z</dcterms:created>
  <dcterms:modified xsi:type="dcterms:W3CDTF">2021-01-20T21:16:36Z</dcterms:modified>
</cp:coreProperties>
</file>