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0" r:id="rId4"/>
    <p:sldMasterId id="2147483732" r:id="rId5"/>
  </p:sldMasterIdLst>
  <p:notesMasterIdLst>
    <p:notesMasterId r:id="rId15"/>
  </p:notesMasterIdLst>
  <p:sldIdLst>
    <p:sldId id="315" r:id="rId6"/>
    <p:sldId id="316" r:id="rId7"/>
    <p:sldId id="317" r:id="rId8"/>
    <p:sldId id="318" r:id="rId9"/>
    <p:sldId id="319" r:id="rId10"/>
    <p:sldId id="272" r:id="rId11"/>
    <p:sldId id="273" r:id="rId12"/>
    <p:sldId id="27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7A760-DABF-4061-ABD1-910018342376}" type="datetimeFigureOut">
              <a:rPr lang="en-GB" smtClean="0"/>
              <a:t>20/01/2021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AD20-191C-4C8A-988E-677E3FE498A0}" type="slidenum">
              <a:rPr lang="en-GB" smtClean="0"/>
              <a:t>‹#›</a:t>
            </a:fld>
            <a:endParaRPr lang="en-GB"/>
          </a:p>
        </p:txBody>
      </p:sp>
    </p:spTree>
    <p:extLst>
      <p:ext uri="{BB962C8B-B14F-4D97-AF65-F5344CB8AC3E}">
        <p14:creationId xmlns:p14="http://schemas.microsoft.com/office/powerpoint/2010/main" val="242840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1C9E79-299A-48E3-86CD-A079372C7EE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54890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422180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4778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17763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43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66350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436217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51506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887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05286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368167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6457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43931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7051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862094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521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984165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363204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15053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2287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755777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112398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7850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109461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547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868421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01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567713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47143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36C8F79-F712-4F01-A6A0-7169A157A00A}"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547904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1271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569483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694764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9078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450227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9073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982181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006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17748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6C8F79-F712-4F01-A6A0-7169A157A00A}"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863933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870516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374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905535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4113461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777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8F79-F712-4F01-A6A0-7169A157A00A}"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36C8F79-F712-4F01-A6A0-7169A157A00A}"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6C8F79-F712-4F01-A6A0-7169A157A00A}"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8F79-F712-4F01-A6A0-7169A157A00A}"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36C8F79-F712-4F01-A6A0-7169A157A00A}" type="datetimeFigureOut">
              <a:rPr lang="en-GB" smtClean="0"/>
              <a:t>20/01/2021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C75E418-E157-4DF3-AAB4-7B2731D6FD16}"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26CCA84-CC39-438A-AFFD-2964AC868C8B}"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23644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26CCA84-CC39-438A-AFFD-2964AC868C8B}"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48217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26CCA84-CC39-438A-AFFD-2964AC868C8B}"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733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26CCA84-CC39-438A-AFFD-2964AC868C8B}"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46737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Lesson 3</a:t>
            </a:r>
            <a:endParaRPr lang="en-GB" dirty="0"/>
          </a:p>
        </p:txBody>
      </p:sp>
      <p:pic>
        <p:nvPicPr>
          <p:cNvPr id="5122"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6672"/>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40747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16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529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979712" y="1484784"/>
            <a:ext cx="6600451" cy="1152128"/>
          </a:xfrm>
        </p:spPr>
        <p:txBody>
          <a:bodyPr>
            <a:normAutofit/>
          </a:bodyPr>
          <a:lstStyle/>
          <a:p>
            <a:r>
              <a:rPr lang="en-GB" sz="6000" dirty="0" smtClean="0">
                <a:solidFill>
                  <a:schemeClr val="bg2">
                    <a:lumMod val="25000"/>
                  </a:schemeClr>
                </a:solidFill>
                <a:latin typeface="Arial Narrow" panose="020B0606020202030204" pitchFamily="34" charset="0"/>
              </a:rPr>
              <a:t>Christian Meditation</a:t>
            </a:r>
            <a:endParaRPr lang="en-GB" sz="6000" dirty="0">
              <a:solidFill>
                <a:schemeClr val="bg2">
                  <a:lumMod val="25000"/>
                </a:schemeClr>
              </a:solidFill>
              <a:latin typeface="Arial Narrow" panose="020B0606020202030204" pitchFamily="34" charset="0"/>
            </a:endParaRPr>
          </a:p>
        </p:txBody>
      </p:sp>
    </p:spTree>
    <p:extLst>
      <p:ext uri="{BB962C8B-B14F-4D97-AF65-F5344CB8AC3E}">
        <p14:creationId xmlns:p14="http://schemas.microsoft.com/office/powerpoint/2010/main" val="324154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24110"/>
            <a:ext cx="6589199" cy="1280890"/>
          </a:xfrm>
        </p:spPr>
        <p:txBody>
          <a:bodyPr/>
          <a:lstStyle/>
          <a:p>
            <a:pPr algn="ctr"/>
            <a:r>
              <a:rPr lang="en-GB" b="1" dirty="0" smtClean="0">
                <a:latin typeface="Arial Narrow" panose="020B0606020202030204" pitchFamily="34" charset="0"/>
              </a:rPr>
              <a:t>Opening Prayer</a:t>
            </a:r>
            <a:endParaRPr lang="en-GB" b="1" dirty="0">
              <a:latin typeface="Arial Narrow" panose="020B0606020202030204" pitchFamily="34" charset="0"/>
            </a:endParaRPr>
          </a:p>
        </p:txBody>
      </p:sp>
      <p:sp>
        <p:nvSpPr>
          <p:cNvPr id="3" name="Content Placeholder 2"/>
          <p:cNvSpPr>
            <a:spLocks noGrp="1"/>
          </p:cNvSpPr>
          <p:nvPr>
            <p:ph idx="1"/>
          </p:nvPr>
        </p:nvSpPr>
        <p:spPr>
          <a:xfrm>
            <a:off x="899592" y="1628800"/>
            <a:ext cx="8244408" cy="3777622"/>
          </a:xfrm>
        </p:spPr>
        <p:txBody>
          <a:bodyPr>
            <a:normAutofit/>
          </a:bodyPr>
          <a:lstStyle/>
          <a:p>
            <a:pPr algn="ctr">
              <a:buNone/>
            </a:pPr>
            <a:endParaRPr lang="en-GB" dirty="0" smtClean="0">
              <a:latin typeface="Arial Narrow" panose="020B0606020202030204" pitchFamily="34" charset="0"/>
            </a:endParaRPr>
          </a:p>
          <a:p>
            <a:pPr algn="ctr">
              <a:buNone/>
            </a:pPr>
            <a:r>
              <a:rPr lang="en-GB" sz="3600" b="1" dirty="0" smtClean="0">
                <a:latin typeface="Arial Narrow" panose="020B0606020202030204" pitchFamily="34" charset="0"/>
              </a:rPr>
              <a:t>Jesus open our ears to hear your voice</a:t>
            </a:r>
          </a:p>
          <a:p>
            <a:pPr algn="ctr">
              <a:buNone/>
            </a:pPr>
            <a:r>
              <a:rPr lang="en-GB" sz="3600" b="1" dirty="0" smtClean="0">
                <a:latin typeface="Arial Narrow" panose="020B0606020202030204" pitchFamily="34" charset="0"/>
              </a:rPr>
              <a:t>Open our eyes to see your face</a:t>
            </a:r>
          </a:p>
          <a:p>
            <a:pPr algn="ctr">
              <a:buNone/>
            </a:pPr>
            <a:r>
              <a:rPr lang="en-GB" sz="3600" b="1" dirty="0" smtClean="0">
                <a:latin typeface="Arial Narrow" panose="020B0606020202030204" pitchFamily="34" charset="0"/>
              </a:rPr>
              <a:t>Open our mouths to speak your words</a:t>
            </a:r>
          </a:p>
          <a:p>
            <a:pPr algn="ctr">
              <a:buNone/>
            </a:pPr>
            <a:r>
              <a:rPr lang="en-GB" sz="3600" b="1" dirty="0" smtClean="0">
                <a:latin typeface="Arial Narrow" panose="020B0606020202030204" pitchFamily="34" charset="0"/>
              </a:rPr>
              <a:t>Open our hearts to your love</a:t>
            </a:r>
          </a:p>
          <a:p>
            <a:pPr algn="ctr">
              <a:buNone/>
            </a:pPr>
            <a:r>
              <a:rPr lang="en-GB" sz="3600" b="1" dirty="0" smtClean="0">
                <a:latin typeface="Arial Narrow" panose="020B0606020202030204" pitchFamily="34" charset="0"/>
              </a:rPr>
              <a:t>Open our hearts to your love</a:t>
            </a:r>
            <a:endParaRPr lang="en-GB" sz="3600" b="1" dirty="0">
              <a:latin typeface="Arial Narrow" panose="020B0606020202030204" pitchFamily="34" charset="0"/>
            </a:endParaRPr>
          </a:p>
        </p:txBody>
      </p:sp>
      <p:pic>
        <p:nvPicPr>
          <p:cNvPr id="4" name="17. Open Our Hear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6003925"/>
            <a:ext cx="609600" cy="609600"/>
          </a:xfrm>
          <a:prstGeom prst="rect">
            <a:avLst/>
          </a:prstGeom>
        </p:spPr>
      </p:pic>
    </p:spTree>
    <p:extLst>
      <p:ext uri="{BB962C8B-B14F-4D97-AF65-F5344CB8AC3E}">
        <p14:creationId xmlns:p14="http://schemas.microsoft.com/office/powerpoint/2010/main" val="260789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Image result for maranath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0"/>
            <a:ext cx="9179496" cy="69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77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7772400" cy="648071"/>
          </a:xfrm>
        </p:spPr>
        <p:txBody>
          <a:bodyPr/>
          <a:lstStyle/>
          <a:p>
            <a:pPr algn="ctr"/>
            <a:r>
              <a:rPr lang="en-GB" sz="3600" b="1" dirty="0" smtClean="0">
                <a:latin typeface="Arial Narrow" panose="020B0606020202030204" pitchFamily="34" charset="0"/>
              </a:rPr>
              <a:t>Blessing Song</a:t>
            </a:r>
            <a:endParaRPr lang="en-GB" sz="3600" b="1" dirty="0">
              <a:latin typeface="Arial Narrow" panose="020B0606020202030204" pitchFamily="34" charset="0"/>
            </a:endParaRPr>
          </a:p>
        </p:txBody>
      </p:sp>
      <p:sp>
        <p:nvSpPr>
          <p:cNvPr id="3" name="Subtitle 2"/>
          <p:cNvSpPr>
            <a:spLocks noGrp="1"/>
          </p:cNvSpPr>
          <p:nvPr>
            <p:ph type="subTitle" idx="1"/>
          </p:nvPr>
        </p:nvSpPr>
        <p:spPr>
          <a:xfrm>
            <a:off x="1437420" y="1268760"/>
            <a:ext cx="6264696" cy="3760053"/>
          </a:xfrm>
        </p:spPr>
        <p:txBody>
          <a:bodyPr>
            <a:noAutofit/>
          </a:bodyPr>
          <a:lstStyle/>
          <a:p>
            <a:r>
              <a:rPr lang="en-GB" sz="3600" b="1" dirty="0" smtClean="0">
                <a:solidFill>
                  <a:schemeClr val="tx1"/>
                </a:solidFill>
                <a:latin typeface="Arial Narrow" panose="020B0606020202030204" pitchFamily="34" charset="0"/>
              </a:rPr>
              <a:t>We call on you O God </a:t>
            </a:r>
          </a:p>
          <a:p>
            <a:r>
              <a:rPr lang="en-GB" sz="3600" b="1" dirty="0" smtClean="0">
                <a:solidFill>
                  <a:schemeClr val="tx1"/>
                </a:solidFill>
                <a:latin typeface="Arial Narrow" panose="020B0606020202030204" pitchFamily="34" charset="0"/>
              </a:rPr>
              <a:t>and on Jesus Christ your Son </a:t>
            </a:r>
          </a:p>
          <a:p>
            <a:r>
              <a:rPr lang="en-GB" sz="3600" b="1" dirty="0" smtClean="0">
                <a:solidFill>
                  <a:schemeClr val="tx1"/>
                </a:solidFill>
                <a:latin typeface="Arial Narrow" panose="020B0606020202030204" pitchFamily="34" charset="0"/>
              </a:rPr>
              <a:t>through the power of the Spirit </a:t>
            </a:r>
          </a:p>
          <a:p>
            <a:r>
              <a:rPr lang="en-GB" sz="3600" b="1" dirty="0" smtClean="0">
                <a:solidFill>
                  <a:schemeClr val="tx1"/>
                </a:solidFill>
                <a:latin typeface="Arial Narrow" panose="020B0606020202030204" pitchFamily="34" charset="0"/>
              </a:rPr>
              <a:t>that makes us truly one. </a:t>
            </a:r>
          </a:p>
          <a:p>
            <a:r>
              <a:rPr lang="en-GB" sz="3600" b="1" dirty="0" smtClean="0">
                <a:solidFill>
                  <a:schemeClr val="tx1"/>
                </a:solidFill>
                <a:latin typeface="Arial Narrow" panose="020B0606020202030204" pitchFamily="34" charset="0"/>
              </a:rPr>
              <a:t>We ask you to bless us </a:t>
            </a:r>
          </a:p>
          <a:p>
            <a:r>
              <a:rPr lang="en-GB" sz="3600" b="1" dirty="0" smtClean="0">
                <a:solidFill>
                  <a:schemeClr val="tx1"/>
                </a:solidFill>
                <a:latin typeface="Arial Narrow" panose="020B0606020202030204" pitchFamily="34" charset="0"/>
              </a:rPr>
              <a:t>and lead us in your ways </a:t>
            </a:r>
          </a:p>
          <a:p>
            <a:r>
              <a:rPr lang="en-GB" sz="3600" b="1" dirty="0" smtClean="0">
                <a:solidFill>
                  <a:schemeClr val="tx1"/>
                </a:solidFill>
                <a:latin typeface="Arial Narrow" panose="020B0606020202030204" pitchFamily="34" charset="0"/>
              </a:rPr>
              <a:t>as you guide us on our journey </a:t>
            </a:r>
          </a:p>
          <a:p>
            <a:r>
              <a:rPr lang="en-GB" sz="3600" b="1" dirty="0" smtClean="0">
                <a:solidFill>
                  <a:schemeClr val="tx1"/>
                </a:solidFill>
                <a:latin typeface="Arial Narrow" panose="020B0606020202030204" pitchFamily="34" charset="0"/>
              </a:rPr>
              <a:t>everyday.</a:t>
            </a:r>
            <a:endParaRPr lang="en-GB" sz="3600" b="1" dirty="0">
              <a:latin typeface="Arial Narrow" panose="020B0606020202030204" pitchFamily="34" charset="0"/>
            </a:endParaRPr>
          </a:p>
        </p:txBody>
      </p:sp>
      <p:pic>
        <p:nvPicPr>
          <p:cNvPr id="4" name="18. We Call On You - Co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911" y="6309320"/>
            <a:ext cx="436146" cy="388190"/>
          </a:xfrm>
          <a:prstGeom prst="rect">
            <a:avLst/>
          </a:prstGeom>
        </p:spPr>
      </p:pic>
    </p:spTree>
    <p:extLst>
      <p:ext uri="{BB962C8B-B14F-4D97-AF65-F5344CB8AC3E}">
        <p14:creationId xmlns:p14="http://schemas.microsoft.com/office/powerpoint/2010/main" val="11962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700808"/>
            <a:ext cx="8568952" cy="4968551"/>
          </a:xfrm>
        </p:spPr>
        <p:txBody>
          <a:bodyPr>
            <a:normAutofit fontScale="92500" lnSpcReduction="20000"/>
          </a:bodyPr>
          <a:lstStyle/>
          <a:p>
            <a:pPr>
              <a:lnSpc>
                <a:spcPct val="150000"/>
              </a:lnSpc>
            </a:pPr>
            <a:r>
              <a:rPr lang="en-GB" dirty="0"/>
              <a:t>When people gather at Mass on Sunday, </a:t>
            </a:r>
            <a:endParaRPr lang="en-GB" dirty="0" smtClean="0"/>
          </a:p>
          <a:p>
            <a:pPr lvl="1">
              <a:lnSpc>
                <a:spcPct val="150000"/>
              </a:lnSpc>
            </a:pPr>
            <a:r>
              <a:rPr lang="en-GB" dirty="0" smtClean="0"/>
              <a:t>they </a:t>
            </a:r>
            <a:r>
              <a:rPr lang="en-GB" dirty="0"/>
              <a:t>bring </a:t>
            </a:r>
            <a:r>
              <a:rPr lang="en-GB" dirty="0" smtClean="0"/>
              <a:t>with them </a:t>
            </a:r>
            <a:r>
              <a:rPr lang="en-GB" dirty="0"/>
              <a:t>their joys and sorrows, their giving and receiving, the good they have done and those things they are sorry for. </a:t>
            </a:r>
            <a:endParaRPr lang="en-GB" dirty="0" smtClean="0"/>
          </a:p>
          <a:p>
            <a:pPr lvl="1">
              <a:lnSpc>
                <a:spcPct val="150000"/>
              </a:lnSpc>
            </a:pPr>
            <a:r>
              <a:rPr lang="en-GB" dirty="0" smtClean="0"/>
              <a:t>Life </a:t>
            </a:r>
            <a:r>
              <a:rPr lang="en-GB" dirty="0"/>
              <a:t>is full of giving and receiving and sometimes that gets out of balance. The Mass helps people to look at their </a:t>
            </a:r>
            <a:r>
              <a:rPr lang="en-GB" dirty="0" smtClean="0"/>
              <a:t>daily lives </a:t>
            </a:r>
            <a:r>
              <a:rPr lang="en-GB" dirty="0"/>
              <a:t>and challenges them to try again. </a:t>
            </a:r>
            <a:endParaRPr lang="en-GB" dirty="0" smtClean="0"/>
          </a:p>
          <a:p>
            <a:pPr lvl="1">
              <a:lnSpc>
                <a:spcPct val="150000"/>
              </a:lnSpc>
            </a:pPr>
            <a:r>
              <a:rPr lang="en-GB" dirty="0" smtClean="0"/>
              <a:t>It </a:t>
            </a:r>
            <a:r>
              <a:rPr lang="en-GB" dirty="0"/>
              <a:t>gives Christians the strength and courage for this and the knowledge that they are supported in love and prayer.</a:t>
            </a:r>
          </a:p>
          <a:p>
            <a:pPr>
              <a:lnSpc>
                <a:spcPct val="150000"/>
              </a:lnSpc>
            </a:pPr>
            <a:r>
              <a:rPr lang="en-GB" dirty="0"/>
              <a:t>Jesus understood very well how people often find it hard to love as much as they might do. In Matthew’s Gospel Jesus explains how God loves and gives advice to us on how to love better.</a:t>
            </a:r>
          </a:p>
          <a:p>
            <a:endParaRPr lang="en-GB" dirty="0"/>
          </a:p>
        </p:txBody>
      </p:sp>
      <p:sp>
        <p:nvSpPr>
          <p:cNvPr id="3" name="Title 2"/>
          <p:cNvSpPr>
            <a:spLocks noGrp="1"/>
          </p:cNvSpPr>
          <p:nvPr>
            <p:ph type="title"/>
          </p:nvPr>
        </p:nvSpPr>
        <p:spPr/>
        <p:txBody>
          <a:bodyPr/>
          <a:lstStyle/>
          <a:p>
            <a:r>
              <a:rPr lang="en-GB" dirty="0" smtClean="0"/>
              <a:t>Gathering in love</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57833"/>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188640"/>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43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897913" y="8924633"/>
            <a:ext cx="2117159" cy="646331"/>
          </a:xfrm>
          <a:prstGeom prst="rect">
            <a:avLst/>
          </a:prstGeom>
          <a:noFill/>
        </p:spPr>
        <p:txBody>
          <a:bodyPr wrap="square" rtlCol="0">
            <a:spAutoFit/>
          </a:bodyPr>
          <a:lstStyle/>
          <a:p>
            <a:pPr algn="r"/>
            <a:r>
              <a:rPr lang="en-GB" sz="1800" dirty="0" smtClean="0">
                <a:latin typeface="Century Gothic"/>
                <a:cs typeface="Century Gothic"/>
              </a:rPr>
              <a:t>Based on Matthew 5: 45-58</a:t>
            </a:r>
            <a:endParaRPr lang="en-GB" sz="1800" dirty="0">
              <a:latin typeface="Century Gothic"/>
              <a:cs typeface="Century Gothic"/>
            </a:endParaRPr>
          </a:p>
        </p:txBody>
      </p:sp>
      <p:pic>
        <p:nvPicPr>
          <p:cNvPr id="19" name="Picture 18"/>
          <p:cNvPicPr>
            <a:picLocks noChangeAspect="1"/>
          </p:cNvPicPr>
          <p:nvPr/>
        </p:nvPicPr>
        <p:blipFill>
          <a:blip r:embed="rId2"/>
          <a:stretch>
            <a:fillRect/>
          </a:stretch>
        </p:blipFill>
        <p:spPr>
          <a:xfrm>
            <a:off x="827584" y="764704"/>
            <a:ext cx="7597798" cy="5502117"/>
          </a:xfrm>
          <a:prstGeom prst="rect">
            <a:avLst/>
          </a:prstGeom>
        </p:spPr>
      </p:pic>
    </p:spTree>
    <p:extLst>
      <p:ext uri="{BB962C8B-B14F-4D97-AF65-F5344CB8AC3E}">
        <p14:creationId xmlns:p14="http://schemas.microsoft.com/office/powerpoint/2010/main" val="250537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844824"/>
            <a:ext cx="8496943" cy="4608512"/>
          </a:xfrm>
        </p:spPr>
        <p:txBody>
          <a:bodyPr>
            <a:normAutofit fontScale="92500"/>
          </a:bodyPr>
          <a:lstStyle/>
          <a:p>
            <a:r>
              <a:rPr lang="en-GB" dirty="0" smtClean="0"/>
              <a:t>How </a:t>
            </a:r>
            <a:r>
              <a:rPr lang="en-GB" dirty="0"/>
              <a:t>do you think giving and receiving could get out </a:t>
            </a:r>
            <a:r>
              <a:rPr lang="en-GB" dirty="0" smtClean="0"/>
              <a:t>of balance</a:t>
            </a:r>
            <a:r>
              <a:rPr lang="en-GB" dirty="0"/>
              <a:t>?</a:t>
            </a:r>
          </a:p>
          <a:p>
            <a:endParaRPr lang="en-GB" dirty="0" smtClean="0"/>
          </a:p>
          <a:p>
            <a:r>
              <a:rPr lang="en-GB" dirty="0" smtClean="0"/>
              <a:t>Why </a:t>
            </a:r>
            <a:r>
              <a:rPr lang="en-GB" dirty="0"/>
              <a:t>is the Mass an occasion to help you think about your daily life?</a:t>
            </a:r>
          </a:p>
          <a:p>
            <a:endParaRPr lang="en-GB" dirty="0" smtClean="0"/>
          </a:p>
          <a:p>
            <a:r>
              <a:rPr lang="en-GB" dirty="0" smtClean="0"/>
              <a:t>How </a:t>
            </a:r>
            <a:r>
              <a:rPr lang="en-GB" dirty="0"/>
              <a:t>do you think the Mass helps people?</a:t>
            </a:r>
          </a:p>
          <a:p>
            <a:endParaRPr lang="en-GB" dirty="0" smtClean="0"/>
          </a:p>
          <a:p>
            <a:r>
              <a:rPr lang="en-GB" dirty="0" smtClean="0"/>
              <a:t>What </a:t>
            </a:r>
            <a:r>
              <a:rPr lang="en-GB" dirty="0"/>
              <a:t>phrase did you like best in the Gospel and why? </a:t>
            </a:r>
            <a:endParaRPr lang="en-GB" dirty="0" smtClean="0"/>
          </a:p>
          <a:p>
            <a:endParaRPr lang="en-GB" dirty="0" smtClean="0"/>
          </a:p>
          <a:p>
            <a:r>
              <a:rPr lang="en-GB" dirty="0" smtClean="0"/>
              <a:t>What </a:t>
            </a:r>
            <a:r>
              <a:rPr lang="en-GB" dirty="0"/>
              <a:t>do you find hard in the advice offered and why?</a:t>
            </a:r>
          </a:p>
          <a:p>
            <a:endParaRPr lang="en-GB" dirty="0" smtClean="0"/>
          </a:p>
          <a:p>
            <a:r>
              <a:rPr lang="en-GB" dirty="0" smtClean="0"/>
              <a:t>What </a:t>
            </a:r>
            <a:r>
              <a:rPr lang="en-GB" dirty="0"/>
              <a:t>do you think is the most important piece of advice in this text?</a:t>
            </a:r>
          </a:p>
          <a:p>
            <a:endParaRPr lang="en-GB" dirty="0"/>
          </a:p>
        </p:txBody>
      </p:sp>
      <p:sp>
        <p:nvSpPr>
          <p:cNvPr id="3" name="Title 2"/>
          <p:cNvSpPr>
            <a:spLocks noGrp="1"/>
          </p:cNvSpPr>
          <p:nvPr>
            <p:ph type="title"/>
          </p:nvPr>
        </p:nvSpPr>
        <p:spPr/>
        <p:txBody>
          <a:bodyPr/>
          <a:lstStyle/>
          <a:p>
            <a:r>
              <a:rPr lang="en-GB" dirty="0" smtClean="0"/>
              <a:t>Gathering in Love</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6672"/>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40747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65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Scripture Detective Time!</a:t>
            </a:r>
          </a:p>
          <a:p>
            <a:pPr marL="0" indent="0">
              <a:buNone/>
            </a:pPr>
            <a:endParaRPr lang="en-GB" dirty="0" smtClean="0"/>
          </a:p>
          <a:p>
            <a:pPr marL="0" indent="0">
              <a:buNone/>
            </a:pPr>
            <a:r>
              <a:rPr lang="en-GB" dirty="0"/>
              <a:t>Stick the scripture in the middle of a double </a:t>
            </a:r>
            <a:r>
              <a:rPr lang="en-GB" dirty="0" smtClean="0"/>
              <a:t>page.  Around it, </a:t>
            </a:r>
            <a:r>
              <a:rPr lang="en-GB" dirty="0"/>
              <a:t>add ways you can live this out, giving reasons for your actions.</a:t>
            </a:r>
          </a:p>
          <a:p>
            <a:pPr marL="0" indent="0">
              <a:buNone/>
            </a:pPr>
            <a:endParaRPr lang="en-GB" dirty="0"/>
          </a:p>
          <a:p>
            <a:pPr marL="0" indent="0">
              <a:buNone/>
            </a:pPr>
            <a:r>
              <a:rPr lang="en-GB" dirty="0"/>
              <a:t>Example: I </a:t>
            </a:r>
            <a:r>
              <a:rPr lang="en-GB" dirty="0" smtClean="0"/>
              <a:t>can talk to people in my class who I don’t usually talk to so that I can show Jesus’ love.</a:t>
            </a:r>
            <a:endParaRPr lang="en-GB" dirty="0"/>
          </a:p>
        </p:txBody>
      </p:sp>
      <p:sp>
        <p:nvSpPr>
          <p:cNvPr id="3" name="Title 2"/>
          <p:cNvSpPr>
            <a:spLocks noGrp="1"/>
          </p:cNvSpPr>
          <p:nvPr>
            <p:ph type="title"/>
          </p:nvPr>
        </p:nvSpPr>
        <p:spPr>
          <a:xfrm>
            <a:off x="457200" y="448080"/>
            <a:ext cx="8229600" cy="1252728"/>
          </a:xfrm>
        </p:spPr>
        <p:txBody>
          <a:bodyPr>
            <a:normAutofit fontScale="90000"/>
          </a:bodyPr>
          <a:lstStyle/>
          <a:p>
            <a:r>
              <a:rPr lang="en-GB" u="sng" dirty="0" smtClean="0"/>
              <a:t>Tuesday 2</a:t>
            </a:r>
            <a:r>
              <a:rPr lang="en-GB" u="sng" baseline="30000" dirty="0" smtClean="0"/>
              <a:t>nd</a:t>
            </a:r>
            <a:r>
              <a:rPr lang="en-GB" u="sng" dirty="0" smtClean="0"/>
              <a:t> February</a:t>
            </a:r>
            <a:br>
              <a:rPr lang="en-GB" u="sng" dirty="0" smtClean="0"/>
            </a:br>
            <a:r>
              <a:rPr lang="en-GB" u="sng" dirty="0" smtClean="0"/>
              <a:t>I can give reasons for peoples’ actions</a:t>
            </a:r>
            <a:endParaRPr lang="en-GB" u="sng" dirty="0"/>
          </a:p>
        </p:txBody>
      </p:sp>
    </p:spTree>
    <p:extLst>
      <p:ext uri="{BB962C8B-B14F-4D97-AF65-F5344CB8AC3E}">
        <p14:creationId xmlns:p14="http://schemas.microsoft.com/office/powerpoint/2010/main" val="4016677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3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4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5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6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362</TotalTime>
  <Words>362</Words>
  <Application>Microsoft Office PowerPoint</Application>
  <PresentationFormat>On-screen Show (4:3)</PresentationFormat>
  <Paragraphs>44</Paragraphs>
  <Slides>9</Slides>
  <Notes>1</Notes>
  <HiddenSlides>0</HiddenSlides>
  <MMClips>2</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 Narrow</vt:lpstr>
      <vt:lpstr>Calibri</vt:lpstr>
      <vt:lpstr>Candara</vt:lpstr>
      <vt:lpstr>Century Gothic</vt:lpstr>
      <vt:lpstr>Symbol</vt:lpstr>
      <vt:lpstr>Waveform</vt:lpstr>
      <vt:lpstr>3_Waveform</vt:lpstr>
      <vt:lpstr>4_Waveform</vt:lpstr>
      <vt:lpstr>5_Waveform</vt:lpstr>
      <vt:lpstr>6_Waveform</vt:lpstr>
      <vt:lpstr>Lesson 3</vt:lpstr>
      <vt:lpstr>Christian Meditation</vt:lpstr>
      <vt:lpstr>Opening Prayer</vt:lpstr>
      <vt:lpstr>PowerPoint Presentation</vt:lpstr>
      <vt:lpstr>Blessing Song</vt:lpstr>
      <vt:lpstr>Gathering in love</vt:lpstr>
      <vt:lpstr>PowerPoint Presentation</vt:lpstr>
      <vt:lpstr>Gathering in Love</vt:lpstr>
      <vt:lpstr>Tuesday 2nd February I can give reasons for peoples’ actions</vt:lpstr>
    </vt:vector>
  </TitlesOfParts>
  <Company>St. Luke's Catholic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and Receiving</dc:title>
  <dc:creator>Mr Mistry</dc:creator>
  <cp:lastModifiedBy>Microsoft account</cp:lastModifiedBy>
  <cp:revision>32</cp:revision>
  <dcterms:created xsi:type="dcterms:W3CDTF">2013-08-09T10:49:14Z</dcterms:created>
  <dcterms:modified xsi:type="dcterms:W3CDTF">2021-01-20T21:17:25Z</dcterms:modified>
</cp:coreProperties>
</file>