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320" r:id="rId3"/>
    <p:sldId id="321" r:id="rId4"/>
    <p:sldId id="278" r:id="rId5"/>
    <p:sldId id="279" r:id="rId6"/>
    <p:sldId id="28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58" y="4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7A760-DABF-4061-ABD1-910018342376}" type="datetimeFigureOut">
              <a:rPr lang="en-GB" smtClean="0"/>
              <a:t>20/01/2021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9AD20-191C-4C8A-988E-677E3FE498A0}" type="slidenum">
              <a:rPr lang="en-GB" smtClean="0"/>
              <a:t>‹#›</a:t>
            </a:fld>
            <a:endParaRPr lang="en-GB"/>
          </a:p>
        </p:txBody>
      </p:sp>
    </p:spTree>
    <p:extLst>
      <p:ext uri="{BB962C8B-B14F-4D97-AF65-F5344CB8AC3E}">
        <p14:creationId xmlns:p14="http://schemas.microsoft.com/office/powerpoint/2010/main" val="242840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6C8F79-F712-4F01-A6A0-7169A157A00A}"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8F79-F712-4F01-A6A0-7169A157A00A}"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36C8F79-F712-4F01-A6A0-7169A157A00A}"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59146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690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674138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3113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8" name="Footer Placeholder 7"/>
          <p:cNvSpPr>
            <a:spLocks noGrp="1"/>
          </p:cNvSpPr>
          <p:nvPr>
            <p:ph type="ftr" sz="quarter" idx="11"/>
          </p:nvPr>
        </p:nvSpPr>
        <p:spPr/>
        <p:txBody>
          <a:bodyPr/>
          <a:lstStyle/>
          <a:p>
            <a:endParaRPr lang="en-GB">
              <a:solidFill>
                <a:srgbClr val="073E87"/>
              </a:solidFill>
            </a:endParaRPr>
          </a:p>
        </p:txBody>
      </p:sp>
      <p:sp>
        <p:nvSpPr>
          <p:cNvPr id="9" name="Slide Number Placeholder 8"/>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816309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709851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945197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321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8F79-F712-4F01-A6A0-7169A157A00A}"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74972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751134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E26CCA84-CC39-438A-AFFD-2964AC868C8B}" type="slidenum">
              <a:rPr lang="en-GB" smtClean="0">
                <a:solidFill>
                  <a:srgbClr val="073E87"/>
                </a:solidFill>
              </a:rPr>
              <a:pPr/>
              <a:t>‹#›</a:t>
            </a:fld>
            <a:endParaRPr lang="en-GB">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626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C8F79-F712-4F01-A6A0-7169A157A00A}"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36C8F79-F712-4F01-A6A0-7169A157A00A}"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5E418-E157-4DF3-AAB4-7B2731D6FD16}"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6C8F79-F712-4F01-A6A0-7169A157A00A}" type="datetimeFigureOut">
              <a:rPr lang="en-GB" smtClean="0"/>
              <a:t>20/01/2021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C8F79-F712-4F01-A6A0-7169A157A00A}" type="datetimeFigureOut">
              <a:rPr lang="en-GB" smtClean="0"/>
              <a:t>20/01/2021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36C8F79-F712-4F01-A6A0-7169A157A00A}" type="datetimeFigureOut">
              <a:rPr lang="en-GB" smtClean="0"/>
              <a:t>20/01/2021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75E418-E157-4DF3-AAB4-7B2731D6FD1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36C8F79-F712-4F01-A6A0-7169A157A00A}"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5E418-E157-4DF3-AAB4-7B2731D6FD16}"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C8F79-F712-4F01-A6A0-7169A157A00A}"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5E418-E157-4DF3-AAB4-7B2731D6FD16}"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36C8F79-F712-4F01-A6A0-7169A157A00A}" type="datetimeFigureOut">
              <a:rPr lang="en-GB" smtClean="0"/>
              <a:t>20/01/2021</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C75E418-E157-4DF3-AAB4-7B2731D6FD16}"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4E942B9-6F9F-4B0E-BB60-661208CD1E20}" type="datetimeFigureOut">
              <a:rPr lang="en-GB" smtClean="0">
                <a:solidFill>
                  <a:srgbClr val="073E87"/>
                </a:solidFill>
              </a:rPr>
              <a:pPr/>
              <a:t>20/01/2021</a:t>
            </a:fld>
            <a:endParaRPr lang="en-GB">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26CCA84-CC39-438A-AFFD-2964AC868C8B}" type="slidenum">
              <a:rPr lang="en-GB" smtClean="0">
                <a:solidFill>
                  <a:srgbClr val="073E87"/>
                </a:solidFill>
              </a:rPr>
              <a:pPr/>
              <a:t>‹#›</a:t>
            </a:fld>
            <a:endParaRPr lang="en-GB">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121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st+luke's+catholic+primary+school+harlow&amp;source=images&amp;cd=&amp;cad=rja&amp;docid=0y78fmcY9Ji90M&amp;tbnid=d2QbsfmX4fl1uM:&amp;ved=0CAUQjRw&amp;url=http://www.e-ctg.com/adverts/8299.asp?Postcode%3Dcm19%204lu%26country%3D1%26type%3D1%26iref%3D115169&amp;ei=3f8EUp-dEeeX1AXl4ICIDw&amp;bvm=bv.50500085,d.ZG4&amp;psig=AFQjCNElcPTrs1gqWXGeAcJWMafKJvUrSA&amp;ust=1376145723878773" TargetMode="Externa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Lesson 4</a:t>
            </a:r>
            <a:endParaRPr lang="en-GB" dirty="0"/>
          </a:p>
        </p:txBody>
      </p:sp>
      <p:pic>
        <p:nvPicPr>
          <p:cNvPr id="5122"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76672"/>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526" y="407479"/>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813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5" y="223960"/>
            <a:ext cx="7876874" cy="289922"/>
          </a:xfrm>
          <a:prstGeom prst="rect">
            <a:avLst/>
          </a:prstGeom>
          <a:noFill/>
        </p:spPr>
        <p:txBody>
          <a:bodyPr wrap="none" rtlCol="0">
            <a:spAutoFit/>
          </a:bodyPr>
          <a:lstStyle/>
          <a:p>
            <a:r>
              <a:rPr lang="en-GB" b="1" dirty="0" err="1" smtClean="0">
                <a:solidFill>
                  <a:prstClr val="black"/>
                </a:solidFill>
              </a:rPr>
              <a:t>Lectio</a:t>
            </a:r>
            <a:r>
              <a:rPr lang="en-GB" b="1" dirty="0" smtClean="0">
                <a:solidFill>
                  <a:prstClr val="black"/>
                </a:solidFill>
              </a:rPr>
              <a:t> Divina – stick in the sticker, then the scripture.  Which part stands out to you – why?</a:t>
            </a:r>
            <a:endParaRPr lang="en-GB" b="1" dirty="0">
              <a:solidFill>
                <a:prstClr val="black"/>
              </a:solidFill>
            </a:endParaRPr>
          </a:p>
        </p:txBody>
      </p:sp>
      <p:pic>
        <p:nvPicPr>
          <p:cNvPr id="3" name="Picture 2"/>
          <p:cNvPicPr>
            <a:picLocks noChangeAspect="1"/>
          </p:cNvPicPr>
          <p:nvPr/>
        </p:nvPicPr>
        <p:blipFill>
          <a:blip r:embed="rId2"/>
          <a:stretch>
            <a:fillRect/>
          </a:stretch>
        </p:blipFill>
        <p:spPr>
          <a:xfrm>
            <a:off x="827584" y="980728"/>
            <a:ext cx="7635902" cy="5601185"/>
          </a:xfrm>
          <a:prstGeom prst="rect">
            <a:avLst/>
          </a:prstGeom>
        </p:spPr>
      </p:pic>
    </p:spTree>
    <p:extLst>
      <p:ext uri="{BB962C8B-B14F-4D97-AF65-F5344CB8AC3E}">
        <p14:creationId xmlns:p14="http://schemas.microsoft.com/office/powerpoint/2010/main" val="2930233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656185"/>
            <a:ext cx="9144000" cy="5013175"/>
          </a:xfrm>
        </p:spPr>
        <p:txBody>
          <a:bodyPr>
            <a:normAutofit fontScale="70000" lnSpcReduction="20000"/>
          </a:bodyPr>
          <a:lstStyle/>
          <a:p>
            <a:r>
              <a:rPr lang="en-GB" dirty="0"/>
              <a:t>The priest begins the Penitential Act by saying:</a:t>
            </a:r>
          </a:p>
          <a:p>
            <a:pPr lvl="1"/>
            <a:endParaRPr lang="en-GB" i="1" dirty="0" smtClean="0"/>
          </a:p>
          <a:p>
            <a:pPr lvl="1"/>
            <a:r>
              <a:rPr lang="en-GB" i="1" dirty="0" smtClean="0"/>
              <a:t>Brethren </a:t>
            </a:r>
            <a:r>
              <a:rPr lang="en-GB" i="1" dirty="0"/>
              <a:t>(brothers and sisters), let us acknowledge our sins, and so prepare ourselves to celebrate the sacred mysteries</a:t>
            </a:r>
            <a:r>
              <a:rPr lang="en-GB" i="1" dirty="0" smtClean="0"/>
              <a:t>.</a:t>
            </a:r>
          </a:p>
          <a:p>
            <a:pPr lvl="1"/>
            <a:r>
              <a:rPr lang="en-GB" i="1" dirty="0" smtClean="0"/>
              <a:t>Penitential Act:</a:t>
            </a:r>
            <a:endParaRPr lang="en-GB" dirty="0" smtClean="0"/>
          </a:p>
          <a:p>
            <a:pPr marL="301943" lvl="1" indent="0">
              <a:buNone/>
            </a:pPr>
            <a:r>
              <a:rPr lang="en-GB" dirty="0"/>
              <a:t>	</a:t>
            </a:r>
            <a:r>
              <a:rPr lang="en-GB" sz="2300" dirty="0" smtClean="0"/>
              <a:t>I </a:t>
            </a:r>
            <a:r>
              <a:rPr lang="en-GB" sz="2300" dirty="0"/>
              <a:t>confess to almighty </a:t>
            </a:r>
            <a:r>
              <a:rPr lang="en-GB" sz="2300" dirty="0" smtClean="0"/>
              <a:t>God and </a:t>
            </a:r>
            <a:r>
              <a:rPr lang="en-GB" sz="2300" dirty="0"/>
              <a:t>to you, my brothers and </a:t>
            </a:r>
            <a:r>
              <a:rPr lang="en-GB" sz="2300" dirty="0" smtClean="0"/>
              <a:t>sisters, that </a:t>
            </a:r>
            <a:r>
              <a:rPr lang="en-GB" sz="2300" dirty="0"/>
              <a:t>I have greatly sinned,</a:t>
            </a:r>
          </a:p>
          <a:p>
            <a:pPr marL="0" indent="0">
              <a:buNone/>
            </a:pPr>
            <a:r>
              <a:rPr lang="en-GB" sz="2300" dirty="0" smtClean="0"/>
              <a:t>	in </a:t>
            </a:r>
            <a:r>
              <a:rPr lang="en-GB" sz="2300" dirty="0"/>
              <a:t>my thoughts and in my </a:t>
            </a:r>
            <a:r>
              <a:rPr lang="en-GB" sz="2300" dirty="0" smtClean="0"/>
              <a:t>words, in </a:t>
            </a:r>
            <a:r>
              <a:rPr lang="en-GB" sz="2300" dirty="0"/>
              <a:t>what I have done and in what I have failed to do,</a:t>
            </a:r>
          </a:p>
          <a:p>
            <a:pPr marL="0" indent="0">
              <a:buNone/>
            </a:pPr>
            <a:r>
              <a:rPr lang="en-GB" sz="2300" dirty="0" smtClean="0"/>
              <a:t>	through </a:t>
            </a:r>
            <a:r>
              <a:rPr lang="en-GB" sz="2300" dirty="0"/>
              <a:t>my fault, through my fault</a:t>
            </a:r>
            <a:r>
              <a:rPr lang="en-GB" sz="2300" dirty="0" smtClean="0"/>
              <a:t>, through </a:t>
            </a:r>
            <a:r>
              <a:rPr lang="en-GB" sz="2300" dirty="0"/>
              <a:t>my most grievous fault;</a:t>
            </a:r>
          </a:p>
          <a:p>
            <a:pPr marL="0" indent="0">
              <a:buNone/>
            </a:pPr>
            <a:r>
              <a:rPr lang="en-GB" sz="2300" dirty="0" smtClean="0"/>
              <a:t>	therefore </a:t>
            </a:r>
            <a:r>
              <a:rPr lang="en-GB" sz="2300" dirty="0"/>
              <a:t>I ask blessed Mary ever-Virgin</a:t>
            </a:r>
            <a:r>
              <a:rPr lang="en-GB" sz="2300" dirty="0" smtClean="0"/>
              <a:t>, all </a:t>
            </a:r>
            <a:r>
              <a:rPr lang="en-GB" sz="2300" dirty="0"/>
              <a:t>the Angels and Saints,</a:t>
            </a:r>
          </a:p>
          <a:p>
            <a:pPr marL="0" indent="0">
              <a:buNone/>
            </a:pPr>
            <a:r>
              <a:rPr lang="en-GB" sz="2300" dirty="0" smtClean="0"/>
              <a:t>	and </a:t>
            </a:r>
            <a:r>
              <a:rPr lang="en-GB" sz="2300" dirty="0"/>
              <a:t>you, my brothers and sisters</a:t>
            </a:r>
            <a:r>
              <a:rPr lang="en-GB" sz="2300" dirty="0" smtClean="0"/>
              <a:t>, to </a:t>
            </a:r>
            <a:r>
              <a:rPr lang="en-GB" sz="2300" dirty="0"/>
              <a:t>pray for me to the Lord our God.</a:t>
            </a:r>
          </a:p>
          <a:p>
            <a:pPr marL="0" indent="0">
              <a:buNone/>
            </a:pPr>
            <a:r>
              <a:rPr lang="en-GB" sz="2300" dirty="0" smtClean="0"/>
              <a:t>	Amen</a:t>
            </a:r>
            <a:r>
              <a:rPr lang="en-GB" sz="2300" dirty="0"/>
              <a:t>.</a:t>
            </a:r>
          </a:p>
          <a:p>
            <a:endParaRPr lang="en-GB" dirty="0" smtClean="0"/>
          </a:p>
          <a:p>
            <a:r>
              <a:rPr lang="en-GB" dirty="0" smtClean="0"/>
              <a:t>In </a:t>
            </a:r>
            <a:r>
              <a:rPr lang="en-GB" dirty="0"/>
              <a:t>the prayer </a:t>
            </a:r>
            <a:r>
              <a:rPr lang="en-GB" i="1" dirty="0"/>
              <a:t>I confess </a:t>
            </a:r>
            <a:r>
              <a:rPr lang="en-GB" dirty="0"/>
              <a:t>everyone acknowledges they have done wrong in thought, word, things they have done and the things they have neglected to do. Then they agree it was their own fault. Nobody made them do it. Finally they ask all the saints and angels and everyone present to pray for them.</a:t>
            </a:r>
          </a:p>
          <a:p>
            <a:endParaRPr lang="en-GB" dirty="0" smtClean="0"/>
          </a:p>
          <a:p>
            <a:r>
              <a:rPr lang="en-GB" dirty="0" smtClean="0"/>
              <a:t>At </a:t>
            </a:r>
            <a:r>
              <a:rPr lang="en-GB" dirty="0"/>
              <a:t>the end of the Penitential Act, the priest reassures the people by saying:</a:t>
            </a:r>
          </a:p>
          <a:p>
            <a:pPr lvl="1"/>
            <a:r>
              <a:rPr lang="en-GB" i="1" dirty="0"/>
              <a:t>May Almighty </a:t>
            </a:r>
            <a:r>
              <a:rPr lang="en-GB" i="1" dirty="0" smtClean="0"/>
              <a:t>God have </a:t>
            </a:r>
            <a:r>
              <a:rPr lang="en-GB" i="1" dirty="0"/>
              <a:t>mercy on us, forgive us our sins and bring us to everlasting life.</a:t>
            </a:r>
            <a:endParaRPr lang="en-GB" dirty="0"/>
          </a:p>
          <a:p>
            <a:pPr lvl="1"/>
            <a:r>
              <a:rPr lang="en-GB" dirty="0"/>
              <a:t>Everyone says: Amen</a:t>
            </a:r>
          </a:p>
          <a:p>
            <a:endParaRPr lang="en-GB" dirty="0"/>
          </a:p>
        </p:txBody>
      </p:sp>
      <p:sp>
        <p:nvSpPr>
          <p:cNvPr id="3" name="Title 2"/>
          <p:cNvSpPr>
            <a:spLocks noGrp="1"/>
          </p:cNvSpPr>
          <p:nvPr>
            <p:ph type="title"/>
          </p:nvPr>
        </p:nvSpPr>
        <p:spPr/>
        <p:txBody>
          <a:bodyPr>
            <a:normAutofit fontScale="90000"/>
          </a:bodyPr>
          <a:lstStyle/>
          <a:p>
            <a:r>
              <a:rPr lang="en-GB" dirty="0" smtClean="0"/>
              <a:t>The Penitential Act</a:t>
            </a:r>
            <a:br>
              <a:rPr lang="en-GB" dirty="0" smtClean="0"/>
            </a:br>
            <a:endParaRPr lang="en-GB" dirty="0"/>
          </a:p>
        </p:txBody>
      </p:sp>
      <p:pic>
        <p:nvPicPr>
          <p:cNvPr id="4"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1" y="476673"/>
            <a:ext cx="882664" cy="11063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527" y="407479"/>
            <a:ext cx="1008114" cy="131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800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628800"/>
            <a:ext cx="8568951" cy="4896544"/>
          </a:xfrm>
        </p:spPr>
        <p:txBody>
          <a:bodyPr>
            <a:normAutofit/>
          </a:bodyPr>
          <a:lstStyle/>
          <a:p>
            <a:r>
              <a:rPr lang="en-GB" dirty="0"/>
              <a:t>Why is the Penitential Act a starting point for Mass?</a:t>
            </a:r>
          </a:p>
          <a:p>
            <a:pPr marL="0" indent="0">
              <a:buNone/>
            </a:pPr>
            <a:endParaRPr lang="en-GB" dirty="0"/>
          </a:p>
          <a:p>
            <a:r>
              <a:rPr lang="en-GB" dirty="0" smtClean="0"/>
              <a:t>There </a:t>
            </a:r>
            <a:r>
              <a:rPr lang="en-GB" dirty="0"/>
              <a:t>are four types of wrongdoing prayed about in the </a:t>
            </a:r>
            <a:r>
              <a:rPr lang="en-GB" i="1" dirty="0"/>
              <a:t>I confess</a:t>
            </a:r>
            <a:r>
              <a:rPr lang="en-GB" dirty="0"/>
              <a:t>, which one do you think is most commonly the cause of doing wrong? Give some examples</a:t>
            </a:r>
          </a:p>
          <a:p>
            <a:r>
              <a:rPr lang="en-GB" dirty="0"/>
              <a:t>1	wrong thoughts</a:t>
            </a:r>
          </a:p>
          <a:p>
            <a:r>
              <a:rPr lang="en-GB" dirty="0"/>
              <a:t>2	wrong words</a:t>
            </a:r>
          </a:p>
          <a:p>
            <a:r>
              <a:rPr lang="en-GB" dirty="0"/>
              <a:t>3	what we do</a:t>
            </a:r>
          </a:p>
          <a:p>
            <a:r>
              <a:rPr lang="en-GB" dirty="0"/>
              <a:t>4	what we fail to do</a:t>
            </a:r>
          </a:p>
          <a:p>
            <a:endParaRPr lang="en-GB" dirty="0" smtClean="0"/>
          </a:p>
          <a:p>
            <a:r>
              <a:rPr lang="en-GB" dirty="0" smtClean="0"/>
              <a:t>How </a:t>
            </a:r>
            <a:r>
              <a:rPr lang="en-GB" dirty="0"/>
              <a:t>is Christ’s love shown in the Penitential Act?</a:t>
            </a:r>
          </a:p>
          <a:p>
            <a:endParaRPr lang="en-GB" dirty="0"/>
          </a:p>
        </p:txBody>
      </p:sp>
      <p:sp>
        <p:nvSpPr>
          <p:cNvPr id="3" name="Title 2"/>
          <p:cNvSpPr>
            <a:spLocks noGrp="1"/>
          </p:cNvSpPr>
          <p:nvPr>
            <p:ph type="title"/>
          </p:nvPr>
        </p:nvSpPr>
        <p:spPr/>
        <p:txBody>
          <a:bodyPr/>
          <a:lstStyle/>
          <a:p>
            <a:r>
              <a:rPr lang="en-GB" dirty="0" smtClean="0"/>
              <a:t>The Penitential Act</a:t>
            </a:r>
            <a:endParaRPr lang="en-GB" dirty="0"/>
          </a:p>
        </p:txBody>
      </p:sp>
      <p:pic>
        <p:nvPicPr>
          <p:cNvPr id="4" name="Picture 2" descr="http://t3.gstatic.com/images?q=tbn:ANd9GcRu06bpcN471kfTD860zdW9Lpfp1e0hbTa_fmXn-PpSdKeHuBr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936" y="778148"/>
            <a:ext cx="1174895" cy="1472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526" y="89744"/>
            <a:ext cx="1341879" cy="175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65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Stick in the Penitential Act.</a:t>
            </a:r>
          </a:p>
          <a:p>
            <a:endParaRPr lang="en-GB" dirty="0"/>
          </a:p>
          <a:p>
            <a:r>
              <a:rPr lang="en-GB" dirty="0" smtClean="0"/>
              <a:t>Write your own Penitential Act – it could simply be the one you say in church put into your own words.</a:t>
            </a:r>
          </a:p>
          <a:p>
            <a:pPr marL="0" indent="0">
              <a:buNone/>
            </a:pPr>
            <a:endParaRPr lang="en-GB" dirty="0"/>
          </a:p>
          <a:p>
            <a:r>
              <a:rPr lang="en-GB" dirty="0" smtClean="0"/>
              <a:t>Illustrate your work to show your understanding. </a:t>
            </a:r>
            <a:endParaRPr lang="en-GB" dirty="0"/>
          </a:p>
        </p:txBody>
      </p:sp>
      <p:sp>
        <p:nvSpPr>
          <p:cNvPr id="3" name="Title 2"/>
          <p:cNvSpPr>
            <a:spLocks noGrp="1"/>
          </p:cNvSpPr>
          <p:nvPr>
            <p:ph type="title"/>
          </p:nvPr>
        </p:nvSpPr>
        <p:spPr>
          <a:xfrm>
            <a:off x="107504" y="260648"/>
            <a:ext cx="8902824" cy="1252728"/>
          </a:xfrm>
        </p:spPr>
        <p:txBody>
          <a:bodyPr>
            <a:normAutofit fontScale="90000"/>
          </a:bodyPr>
          <a:lstStyle/>
          <a:p>
            <a:r>
              <a:rPr lang="en-GB" u="sng" dirty="0" smtClean="0"/>
              <a:t>Thursday 4</a:t>
            </a:r>
            <a:r>
              <a:rPr lang="en-GB" u="sng" baseline="30000" dirty="0" smtClean="0"/>
              <a:t>th</a:t>
            </a:r>
            <a:r>
              <a:rPr lang="en-GB" u="sng" dirty="0" smtClean="0"/>
              <a:t> February</a:t>
            </a:r>
            <a:br>
              <a:rPr lang="en-GB" u="sng" dirty="0" smtClean="0"/>
            </a:br>
            <a:r>
              <a:rPr lang="en-GB" u="sng" dirty="0" smtClean="0"/>
              <a:t>I can give reasons for the Penitential Act</a:t>
            </a:r>
            <a:endParaRPr lang="en-GB" u="sng" dirty="0"/>
          </a:p>
        </p:txBody>
      </p:sp>
    </p:spTree>
    <p:extLst>
      <p:ext uri="{BB962C8B-B14F-4D97-AF65-F5344CB8AC3E}">
        <p14:creationId xmlns:p14="http://schemas.microsoft.com/office/powerpoint/2010/main" val="17408872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364</TotalTime>
  <Words>144</Words>
  <Application>Microsoft Office PowerPoint</Application>
  <PresentationFormat>On-screen Show (4:3)</PresentationFormat>
  <Paragraphs>35</Paragraphs>
  <Slides>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Candara</vt:lpstr>
      <vt:lpstr>Symbol</vt:lpstr>
      <vt:lpstr>Waveform</vt:lpstr>
      <vt:lpstr>1_Waveform</vt:lpstr>
      <vt:lpstr>Lesson 4</vt:lpstr>
      <vt:lpstr>PowerPoint Presentation</vt:lpstr>
      <vt:lpstr>The Penitential Act </vt:lpstr>
      <vt:lpstr>The Penitential Act</vt:lpstr>
      <vt:lpstr>Thursday 4th February I can give reasons for the Penitential Act</vt:lpstr>
    </vt:vector>
  </TitlesOfParts>
  <Company>St. Luke's Catholic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and Receiving</dc:title>
  <dc:creator>Mr Mistry</dc:creator>
  <cp:lastModifiedBy>Microsoft account</cp:lastModifiedBy>
  <cp:revision>32</cp:revision>
  <dcterms:created xsi:type="dcterms:W3CDTF">2013-08-09T10:49:14Z</dcterms:created>
  <dcterms:modified xsi:type="dcterms:W3CDTF">2021-01-20T21:19:48Z</dcterms:modified>
</cp:coreProperties>
</file>