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4"/>
    <p:sldMasterId id="2147483671" r:id="rId5"/>
    <p:sldMasterId id="2147483673" r:id="rId6"/>
    <p:sldMasterId id="2147483675" r:id="rId7"/>
    <p:sldMasterId id="2147483677" r:id="rId8"/>
    <p:sldMasterId id="2147483679" r:id="rId9"/>
    <p:sldMasterId id="2147483682" r:id="rId10"/>
  </p:sldMasterIdLst>
  <p:notesMasterIdLst>
    <p:notesMasterId r:id="rId30"/>
  </p:notesMasterIdLst>
  <p:sldIdLst>
    <p:sldId id="296" r:id="rId11"/>
    <p:sldId id="297" r:id="rId12"/>
    <p:sldId id="361" r:id="rId13"/>
    <p:sldId id="370" r:id="rId14"/>
    <p:sldId id="299" r:id="rId15"/>
    <p:sldId id="300" r:id="rId16"/>
    <p:sldId id="304" r:id="rId17"/>
    <p:sldId id="364" r:id="rId18"/>
    <p:sldId id="365" r:id="rId19"/>
    <p:sldId id="366" r:id="rId20"/>
    <p:sldId id="367" r:id="rId21"/>
    <p:sldId id="363" r:id="rId22"/>
    <p:sldId id="362" r:id="rId23"/>
    <p:sldId id="368" r:id="rId24"/>
    <p:sldId id="310" r:id="rId25"/>
    <p:sldId id="308" r:id="rId26"/>
    <p:sldId id="369" r:id="rId27"/>
    <p:sldId id="313" r:id="rId28"/>
    <p:sldId id="32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65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Shutkever" initials="SS" lastIdx="1" clrIdx="0">
    <p:extLst>
      <p:ext uri="{19B8F6BF-5375-455C-9EA6-DF929625EA0E}">
        <p15:presenceInfo xmlns:p15="http://schemas.microsoft.com/office/powerpoint/2012/main" userId="Sam Shutkev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B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16" autoAdjust="0"/>
    <p:restoredTop sz="94694"/>
  </p:normalViewPr>
  <p:slideViewPr>
    <p:cSldViewPr snapToGrid="0" snapToObjects="1">
      <p:cViewPr varScale="1">
        <p:scale>
          <a:sx n="113" d="100"/>
          <a:sy n="113" d="100"/>
        </p:scale>
        <p:origin x="872" y="76"/>
      </p:cViewPr>
      <p:guideLst>
        <p:guide orient="horz" pos="1865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D1BE4B4D-D867-492E-97B2-A4C94167F287}" type="datetimeFigureOut">
              <a:rPr lang="en-GB" smtClean="0"/>
              <a:pPr/>
              <a:t>15/12/2020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9A63A521-224D-4C95-824A-3CEFF92EB90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47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2511188"/>
            <a:ext cx="5950424" cy="17878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KG Primary Penmanship" panose="02000506000000020003" pitchFamily="2" charset="0"/>
              </a:defRPr>
            </a:lvl1pPr>
          </a:lstStyle>
          <a:p>
            <a:r>
              <a:rPr lang="en-US" dirty="0"/>
              <a:t>TITLE – in caps and saved as a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881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45335E50-1930-44E5-9B14-893AFBD95C69}" type="datetimeFigureOut">
              <a:rPr lang="en-GB" smtClean="0"/>
              <a:pPr/>
              <a:t>15/12/2020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108BBDC2-4ED5-4A8D-A28C-1B3F6D2413F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127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85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09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73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63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K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sz="4000" u="none" baseline="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Have a go at questions 		 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404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K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baseline="0">
                <a:latin typeface="+mn-lt"/>
              </a:defRPr>
            </a:lvl1pPr>
          </a:lstStyle>
          <a:p>
            <a:r>
              <a:rPr lang="en-US" dirty="0"/>
              <a:t>Have a go at questions 	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494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05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EDCB3-CC60-E94C-B25C-4D771CB649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8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8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523922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76518" y="6553200"/>
            <a:ext cx="147021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2C252DA-A0E8-6A49-900E-07188D62B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2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523922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6518" y="6553200"/>
            <a:ext cx="147021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D3D08606-BA4C-8046-935F-20760BC276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6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white text&#10;&#10;Description automatically generated">
            <a:extLst>
              <a:ext uri="{FF2B5EF4-FFF2-40B4-BE49-F238E27FC236}">
                <a16:creationId xmlns:a16="http://schemas.microsoft.com/office/drawing/2014/main" id="{E7898E14-59E6-7D4D-8006-F74307CCB9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5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33BA71E-3CF0-1E4E-BEEE-6280AD06D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5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A3B0A72-DFF8-FC43-8B3B-B0D9C1468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4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7FE0188-803D-CF41-A7C4-56C7E1D1B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2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2.m4a"/><Relationship Id="rId7" Type="http://schemas.openxmlformats.org/officeDocument/2006/relationships/image" Target="../media/image15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90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4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.m4a"/><Relationship Id="rId7" Type="http://schemas.openxmlformats.org/officeDocument/2006/relationships/image" Target="../media/image1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BDC179-2A59-41AB-AEF6-AAD604553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4893"/>
            <a:ext cx="5950212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3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15A4E97-C11B-47F8-AFC9-A909BDBC6AFC}"/>
              </a:ext>
            </a:extLst>
          </p:cNvPr>
          <p:cNvSpPr txBox="1"/>
          <p:nvPr/>
        </p:nvSpPr>
        <p:spPr>
          <a:xfrm>
            <a:off x="1941015" y="2957831"/>
            <a:ext cx="5149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counters, make arrays to find all the factors of 24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9961F90-44BA-46CB-84FF-5135908DD238}"/>
              </a:ext>
            </a:extLst>
          </p:cNvPr>
          <p:cNvSpPr txBox="1"/>
          <p:nvPr/>
        </p:nvSpPr>
        <p:spPr>
          <a:xfrm>
            <a:off x="1061439" y="4431713"/>
            <a:ext cx="20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×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24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=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24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CA6974A-EFFF-484C-8BF8-40B11A9EF0FF}"/>
              </a:ext>
            </a:extLst>
          </p:cNvPr>
          <p:cNvCxnSpPr/>
          <p:nvPr/>
        </p:nvCxnSpPr>
        <p:spPr>
          <a:xfrm flipH="1" flipV="1">
            <a:off x="1271728" y="4875335"/>
            <a:ext cx="219490" cy="2194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E82CDEF-BBAB-4405-B128-C36A918B444D}"/>
              </a:ext>
            </a:extLst>
          </p:cNvPr>
          <p:cNvSpPr txBox="1"/>
          <p:nvPr/>
        </p:nvSpPr>
        <p:spPr>
          <a:xfrm>
            <a:off x="1479249" y="4842048"/>
            <a:ext cx="112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CEB0685-5346-497E-AC56-A9BFBAA22506}"/>
              </a:ext>
            </a:extLst>
          </p:cNvPr>
          <p:cNvCxnSpPr>
            <a:cxnSpLocks/>
          </p:cNvCxnSpPr>
          <p:nvPr/>
        </p:nvCxnSpPr>
        <p:spPr>
          <a:xfrm flipH="1">
            <a:off x="1856512" y="4296365"/>
            <a:ext cx="142044" cy="2307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FE85257-15EA-444D-AE11-C770957D163D}"/>
              </a:ext>
            </a:extLst>
          </p:cNvPr>
          <p:cNvSpPr txBox="1"/>
          <p:nvPr/>
        </p:nvSpPr>
        <p:spPr>
          <a:xfrm>
            <a:off x="1942361" y="4008634"/>
            <a:ext cx="112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0DB8205-ABF4-4C8C-A720-7A75B7ADD377}"/>
              </a:ext>
            </a:extLst>
          </p:cNvPr>
          <p:cNvCxnSpPr/>
          <p:nvPr/>
        </p:nvCxnSpPr>
        <p:spPr>
          <a:xfrm flipH="1" flipV="1">
            <a:off x="2758026" y="4826202"/>
            <a:ext cx="219490" cy="2194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DCCCCCBC-78AA-49E6-B2A5-9B873C4697B3}"/>
              </a:ext>
            </a:extLst>
          </p:cNvPr>
          <p:cNvSpPr txBox="1"/>
          <p:nvPr/>
        </p:nvSpPr>
        <p:spPr>
          <a:xfrm>
            <a:off x="2677578" y="4915425"/>
            <a:ext cx="133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234B77A-0867-4E3D-8C2D-A2D22FA90101}"/>
              </a:ext>
            </a:extLst>
          </p:cNvPr>
          <p:cNvSpPr txBox="1"/>
          <p:nvPr/>
        </p:nvSpPr>
        <p:spPr>
          <a:xfrm>
            <a:off x="5112202" y="4008634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062589C-45DF-4FB7-A791-BD069034F82E}"/>
              </a:ext>
            </a:extLst>
          </p:cNvPr>
          <p:cNvSpPr/>
          <p:nvPr/>
        </p:nvSpPr>
        <p:spPr>
          <a:xfrm>
            <a:off x="1004971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CF2F268-07D6-41E5-8A58-0CA217BA3B46}"/>
              </a:ext>
            </a:extLst>
          </p:cNvPr>
          <p:cNvSpPr/>
          <p:nvPr/>
        </p:nvSpPr>
        <p:spPr>
          <a:xfrm>
            <a:off x="1305940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0314B51-7AFD-44B6-96DD-B3BCA7E51E0E}"/>
              </a:ext>
            </a:extLst>
          </p:cNvPr>
          <p:cNvSpPr/>
          <p:nvPr/>
        </p:nvSpPr>
        <p:spPr>
          <a:xfrm>
            <a:off x="1607064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CF6EBD9-FBEF-4B2C-9014-EE0AD5BAA96B}"/>
              </a:ext>
            </a:extLst>
          </p:cNvPr>
          <p:cNvSpPr/>
          <p:nvPr/>
        </p:nvSpPr>
        <p:spPr>
          <a:xfrm>
            <a:off x="1908033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C21F770-355C-4E2A-BEAB-F63F83C169E0}"/>
              </a:ext>
            </a:extLst>
          </p:cNvPr>
          <p:cNvSpPr/>
          <p:nvPr/>
        </p:nvSpPr>
        <p:spPr>
          <a:xfrm>
            <a:off x="2209157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974D38E-2622-4E75-9CFB-2950B53775D5}"/>
              </a:ext>
            </a:extLst>
          </p:cNvPr>
          <p:cNvSpPr/>
          <p:nvPr/>
        </p:nvSpPr>
        <p:spPr>
          <a:xfrm>
            <a:off x="2510126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5EE000C-1DF5-4DA8-99FB-9CAB571CD154}"/>
              </a:ext>
            </a:extLst>
          </p:cNvPr>
          <p:cNvSpPr/>
          <p:nvPr/>
        </p:nvSpPr>
        <p:spPr>
          <a:xfrm>
            <a:off x="2811250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EB8D713-7D99-4875-B912-87FA76EDBB2F}"/>
              </a:ext>
            </a:extLst>
          </p:cNvPr>
          <p:cNvSpPr/>
          <p:nvPr/>
        </p:nvSpPr>
        <p:spPr>
          <a:xfrm>
            <a:off x="3112219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0AE4047-483E-42DD-A174-93DCBD61AC7B}"/>
              </a:ext>
            </a:extLst>
          </p:cNvPr>
          <p:cNvSpPr/>
          <p:nvPr/>
        </p:nvSpPr>
        <p:spPr>
          <a:xfrm>
            <a:off x="3413343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BB28B91-8381-465D-8E9B-A7C636BC62B5}"/>
              </a:ext>
            </a:extLst>
          </p:cNvPr>
          <p:cNvSpPr/>
          <p:nvPr/>
        </p:nvSpPr>
        <p:spPr>
          <a:xfrm>
            <a:off x="3714312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8F85357-1727-4A21-8CD4-F8351C3D4CCA}"/>
              </a:ext>
            </a:extLst>
          </p:cNvPr>
          <p:cNvSpPr/>
          <p:nvPr/>
        </p:nvSpPr>
        <p:spPr>
          <a:xfrm>
            <a:off x="4015436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F20FEC8-4361-45BE-9C75-F1CB92E8E5C0}"/>
              </a:ext>
            </a:extLst>
          </p:cNvPr>
          <p:cNvSpPr/>
          <p:nvPr/>
        </p:nvSpPr>
        <p:spPr>
          <a:xfrm>
            <a:off x="4316405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775ECF4-42DD-4419-A1A0-51891E58A159}"/>
              </a:ext>
            </a:extLst>
          </p:cNvPr>
          <p:cNvSpPr txBox="1"/>
          <p:nvPr/>
        </p:nvSpPr>
        <p:spPr>
          <a:xfrm>
            <a:off x="5119364" y="4352115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7EC02AF-3FA6-4515-B463-A6D6B85E6724}"/>
              </a:ext>
            </a:extLst>
          </p:cNvPr>
          <p:cNvSpPr/>
          <p:nvPr/>
        </p:nvSpPr>
        <p:spPr>
          <a:xfrm>
            <a:off x="100713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0A7A3D4-4988-41E5-8186-DD2668340321}"/>
              </a:ext>
            </a:extLst>
          </p:cNvPr>
          <p:cNvSpPr/>
          <p:nvPr/>
        </p:nvSpPr>
        <p:spPr>
          <a:xfrm>
            <a:off x="130977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15DE85F-4913-4135-B7E0-7E54A1D1069B}"/>
              </a:ext>
            </a:extLst>
          </p:cNvPr>
          <p:cNvSpPr/>
          <p:nvPr/>
        </p:nvSpPr>
        <p:spPr>
          <a:xfrm>
            <a:off x="161241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1FC31A0-9F02-4F2B-A18A-C3E2BB979240}"/>
              </a:ext>
            </a:extLst>
          </p:cNvPr>
          <p:cNvSpPr/>
          <p:nvPr/>
        </p:nvSpPr>
        <p:spPr>
          <a:xfrm>
            <a:off x="191505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10A4162-0D66-47EE-9FF8-0A9D0AD7B45D}"/>
              </a:ext>
            </a:extLst>
          </p:cNvPr>
          <p:cNvSpPr/>
          <p:nvPr/>
        </p:nvSpPr>
        <p:spPr>
          <a:xfrm>
            <a:off x="221769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EFC8E38-697A-4809-AC98-0703AF1A513C}"/>
              </a:ext>
            </a:extLst>
          </p:cNvPr>
          <p:cNvSpPr/>
          <p:nvPr/>
        </p:nvSpPr>
        <p:spPr>
          <a:xfrm>
            <a:off x="252033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9337845-7C19-4142-9493-4DEF7BFEACD3}"/>
              </a:ext>
            </a:extLst>
          </p:cNvPr>
          <p:cNvSpPr/>
          <p:nvPr/>
        </p:nvSpPr>
        <p:spPr>
          <a:xfrm>
            <a:off x="282297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F3CFDCB-DFE4-4A96-B428-E65D5E73AF85}"/>
              </a:ext>
            </a:extLst>
          </p:cNvPr>
          <p:cNvSpPr/>
          <p:nvPr/>
        </p:nvSpPr>
        <p:spPr>
          <a:xfrm>
            <a:off x="312561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B6ACE96-9441-4A05-B952-A3E1B00156D3}"/>
              </a:ext>
            </a:extLst>
          </p:cNvPr>
          <p:cNvSpPr/>
          <p:nvPr/>
        </p:nvSpPr>
        <p:spPr>
          <a:xfrm>
            <a:off x="342825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5C5DFD5-8ED8-4CAE-AB99-38C8D08D4894}"/>
              </a:ext>
            </a:extLst>
          </p:cNvPr>
          <p:cNvSpPr/>
          <p:nvPr/>
        </p:nvSpPr>
        <p:spPr>
          <a:xfrm>
            <a:off x="373089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3CF29C0-87B6-43EB-97F2-434416E3F84A}"/>
              </a:ext>
            </a:extLst>
          </p:cNvPr>
          <p:cNvSpPr/>
          <p:nvPr/>
        </p:nvSpPr>
        <p:spPr>
          <a:xfrm>
            <a:off x="403353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842069E-A663-4F7B-B48F-71EFBD40036E}"/>
              </a:ext>
            </a:extLst>
          </p:cNvPr>
          <p:cNvSpPr/>
          <p:nvPr/>
        </p:nvSpPr>
        <p:spPr>
          <a:xfrm>
            <a:off x="433617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A5C11A-A17D-48D5-9E19-99A9744E0C09}"/>
              </a:ext>
            </a:extLst>
          </p:cNvPr>
          <p:cNvSpPr txBox="1"/>
          <p:nvPr/>
        </p:nvSpPr>
        <p:spPr>
          <a:xfrm>
            <a:off x="5128004" y="4695596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80B0E50-E079-491B-B0DD-32EC184C2DBD}"/>
              </a:ext>
            </a:extLst>
          </p:cNvPr>
          <p:cNvSpPr txBox="1"/>
          <p:nvPr/>
        </p:nvSpPr>
        <p:spPr>
          <a:xfrm>
            <a:off x="5136644" y="5045692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60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4"/>
    </mc:Choice>
    <mc:Fallback xmlns="">
      <p:transition spd="slow" advTm="25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L -0.36094 0.089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32882 0.043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21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-0.22882 0.089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41" y="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0.26355 0.0439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77" y="219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-0.12969 0.0891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3" y="44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-0.16441 0.043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219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03003 0.089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44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-0.06563 0.043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3 0.08912 L -0.26232 0.1328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-0.19635 0.0868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26" y="43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1625 0.131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655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63 0.04398 L -0.16458 0.0870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215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-0.06579 0.0861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9" y="43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-0.0309 0.1312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5" grpId="1" animBg="1"/>
      <p:bldP spid="46" grpId="0" animBg="1"/>
      <p:bldP spid="47" grpId="0" animBg="1"/>
      <p:bldP spid="48" grpId="0" animBg="1"/>
      <p:bldP spid="53" grpId="0" animBg="1"/>
      <p:bldP spid="54" grpId="0" animBg="1"/>
      <p:bldP spid="55" grpId="0" animBg="1"/>
      <p:bldP spid="55" grpId="1" animBg="1"/>
      <p:bldP spid="56" grpId="0" animBg="1"/>
      <p:bldP spid="57" grpId="0" animBg="1"/>
      <p:bldP spid="58" grpId="0" animBg="1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15A4E97-C11B-47F8-AFC9-A909BDBC6AFC}"/>
              </a:ext>
            </a:extLst>
          </p:cNvPr>
          <p:cNvSpPr txBox="1"/>
          <p:nvPr/>
        </p:nvSpPr>
        <p:spPr>
          <a:xfrm>
            <a:off x="1941015" y="2957831"/>
            <a:ext cx="5149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counters, make arrays to find all the factors of 24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9961F90-44BA-46CB-84FF-5135908DD238}"/>
              </a:ext>
            </a:extLst>
          </p:cNvPr>
          <p:cNvSpPr txBox="1"/>
          <p:nvPr/>
        </p:nvSpPr>
        <p:spPr>
          <a:xfrm>
            <a:off x="1061439" y="4431713"/>
            <a:ext cx="20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×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24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=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24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CA6974A-EFFF-484C-8BF8-40B11A9EF0FF}"/>
              </a:ext>
            </a:extLst>
          </p:cNvPr>
          <p:cNvCxnSpPr/>
          <p:nvPr/>
        </p:nvCxnSpPr>
        <p:spPr>
          <a:xfrm flipH="1" flipV="1">
            <a:off x="1271728" y="4875335"/>
            <a:ext cx="219490" cy="2194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E82CDEF-BBAB-4405-B128-C36A918B444D}"/>
              </a:ext>
            </a:extLst>
          </p:cNvPr>
          <p:cNvSpPr txBox="1"/>
          <p:nvPr/>
        </p:nvSpPr>
        <p:spPr>
          <a:xfrm>
            <a:off x="1479249" y="4842048"/>
            <a:ext cx="112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CEB0685-5346-497E-AC56-A9BFBAA22506}"/>
              </a:ext>
            </a:extLst>
          </p:cNvPr>
          <p:cNvCxnSpPr>
            <a:cxnSpLocks/>
          </p:cNvCxnSpPr>
          <p:nvPr/>
        </p:nvCxnSpPr>
        <p:spPr>
          <a:xfrm flipH="1">
            <a:off x="1856512" y="4296365"/>
            <a:ext cx="142044" cy="2307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FE85257-15EA-444D-AE11-C770957D163D}"/>
              </a:ext>
            </a:extLst>
          </p:cNvPr>
          <p:cNvSpPr txBox="1"/>
          <p:nvPr/>
        </p:nvSpPr>
        <p:spPr>
          <a:xfrm>
            <a:off x="1942361" y="4008634"/>
            <a:ext cx="112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0DB8205-ABF4-4C8C-A720-7A75B7ADD377}"/>
              </a:ext>
            </a:extLst>
          </p:cNvPr>
          <p:cNvCxnSpPr/>
          <p:nvPr/>
        </p:nvCxnSpPr>
        <p:spPr>
          <a:xfrm flipH="1" flipV="1">
            <a:off x="2758026" y="4826202"/>
            <a:ext cx="219490" cy="2194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DCCCCCBC-78AA-49E6-B2A5-9B873C4697B3}"/>
              </a:ext>
            </a:extLst>
          </p:cNvPr>
          <p:cNvSpPr txBox="1"/>
          <p:nvPr/>
        </p:nvSpPr>
        <p:spPr>
          <a:xfrm>
            <a:off x="2677578" y="4915425"/>
            <a:ext cx="133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234B77A-0867-4E3D-8C2D-A2D22FA90101}"/>
              </a:ext>
            </a:extLst>
          </p:cNvPr>
          <p:cNvSpPr txBox="1"/>
          <p:nvPr/>
        </p:nvSpPr>
        <p:spPr>
          <a:xfrm>
            <a:off x="5112202" y="4008634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062589C-45DF-4FB7-A791-BD069034F82E}"/>
              </a:ext>
            </a:extLst>
          </p:cNvPr>
          <p:cNvSpPr/>
          <p:nvPr/>
        </p:nvSpPr>
        <p:spPr>
          <a:xfrm>
            <a:off x="1004971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CF2F268-07D6-41E5-8A58-0CA217BA3B46}"/>
              </a:ext>
            </a:extLst>
          </p:cNvPr>
          <p:cNvSpPr/>
          <p:nvPr/>
        </p:nvSpPr>
        <p:spPr>
          <a:xfrm>
            <a:off x="1305940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0314B51-7AFD-44B6-96DD-B3BCA7E51E0E}"/>
              </a:ext>
            </a:extLst>
          </p:cNvPr>
          <p:cNvSpPr/>
          <p:nvPr/>
        </p:nvSpPr>
        <p:spPr>
          <a:xfrm>
            <a:off x="1607064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CF6EBD9-FBEF-4B2C-9014-EE0AD5BAA96B}"/>
              </a:ext>
            </a:extLst>
          </p:cNvPr>
          <p:cNvSpPr/>
          <p:nvPr/>
        </p:nvSpPr>
        <p:spPr>
          <a:xfrm>
            <a:off x="1908033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C21F770-355C-4E2A-BEAB-F63F83C169E0}"/>
              </a:ext>
            </a:extLst>
          </p:cNvPr>
          <p:cNvSpPr/>
          <p:nvPr/>
        </p:nvSpPr>
        <p:spPr>
          <a:xfrm>
            <a:off x="2209157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974D38E-2622-4E75-9CFB-2950B53775D5}"/>
              </a:ext>
            </a:extLst>
          </p:cNvPr>
          <p:cNvSpPr/>
          <p:nvPr/>
        </p:nvSpPr>
        <p:spPr>
          <a:xfrm>
            <a:off x="2510126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5EE000C-1DF5-4DA8-99FB-9CAB571CD154}"/>
              </a:ext>
            </a:extLst>
          </p:cNvPr>
          <p:cNvSpPr/>
          <p:nvPr/>
        </p:nvSpPr>
        <p:spPr>
          <a:xfrm>
            <a:off x="1009291" y="19100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EB8D713-7D99-4875-B912-87FA76EDBB2F}"/>
              </a:ext>
            </a:extLst>
          </p:cNvPr>
          <p:cNvSpPr/>
          <p:nvPr/>
        </p:nvSpPr>
        <p:spPr>
          <a:xfrm>
            <a:off x="1310260" y="19100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0AE4047-483E-42DD-A174-93DCBD61AC7B}"/>
              </a:ext>
            </a:extLst>
          </p:cNvPr>
          <p:cNvSpPr/>
          <p:nvPr/>
        </p:nvSpPr>
        <p:spPr>
          <a:xfrm>
            <a:off x="1611384" y="19100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BB28B91-8381-465D-8E9B-A7C636BC62B5}"/>
              </a:ext>
            </a:extLst>
          </p:cNvPr>
          <p:cNvSpPr/>
          <p:nvPr/>
        </p:nvSpPr>
        <p:spPr>
          <a:xfrm>
            <a:off x="1912353" y="19100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8F85357-1727-4A21-8CD4-F8351C3D4CCA}"/>
              </a:ext>
            </a:extLst>
          </p:cNvPr>
          <p:cNvSpPr/>
          <p:nvPr/>
        </p:nvSpPr>
        <p:spPr>
          <a:xfrm>
            <a:off x="2213477" y="19100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F20FEC8-4361-45BE-9C75-F1CB92E8E5C0}"/>
              </a:ext>
            </a:extLst>
          </p:cNvPr>
          <p:cNvSpPr/>
          <p:nvPr/>
        </p:nvSpPr>
        <p:spPr>
          <a:xfrm>
            <a:off x="2514446" y="19100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775ECF4-42DD-4419-A1A0-51891E58A159}"/>
              </a:ext>
            </a:extLst>
          </p:cNvPr>
          <p:cNvSpPr txBox="1"/>
          <p:nvPr/>
        </p:nvSpPr>
        <p:spPr>
          <a:xfrm>
            <a:off x="5119364" y="4352115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7EC02AF-3FA6-4515-B463-A6D6B85E6724}"/>
              </a:ext>
            </a:extLst>
          </p:cNvPr>
          <p:cNvSpPr/>
          <p:nvPr/>
        </p:nvSpPr>
        <p:spPr>
          <a:xfrm>
            <a:off x="100713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0A7A3D4-4988-41E5-8186-DD2668340321}"/>
              </a:ext>
            </a:extLst>
          </p:cNvPr>
          <p:cNvSpPr/>
          <p:nvPr/>
        </p:nvSpPr>
        <p:spPr>
          <a:xfrm>
            <a:off x="130977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15DE85F-4913-4135-B7E0-7E54A1D1069B}"/>
              </a:ext>
            </a:extLst>
          </p:cNvPr>
          <p:cNvSpPr/>
          <p:nvPr/>
        </p:nvSpPr>
        <p:spPr>
          <a:xfrm>
            <a:off x="161241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1FC31A0-9F02-4F2B-A18A-C3E2BB979240}"/>
              </a:ext>
            </a:extLst>
          </p:cNvPr>
          <p:cNvSpPr/>
          <p:nvPr/>
        </p:nvSpPr>
        <p:spPr>
          <a:xfrm>
            <a:off x="191505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10A4162-0D66-47EE-9FF8-0A9D0AD7B45D}"/>
              </a:ext>
            </a:extLst>
          </p:cNvPr>
          <p:cNvSpPr/>
          <p:nvPr/>
        </p:nvSpPr>
        <p:spPr>
          <a:xfrm>
            <a:off x="221769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EFC8E38-697A-4809-AC98-0703AF1A513C}"/>
              </a:ext>
            </a:extLst>
          </p:cNvPr>
          <p:cNvSpPr/>
          <p:nvPr/>
        </p:nvSpPr>
        <p:spPr>
          <a:xfrm>
            <a:off x="2520331" y="1609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9337845-7C19-4142-9493-4DEF7BFEACD3}"/>
              </a:ext>
            </a:extLst>
          </p:cNvPr>
          <p:cNvSpPr/>
          <p:nvPr/>
        </p:nvSpPr>
        <p:spPr>
          <a:xfrm>
            <a:off x="1021012" y="22191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F3CFDCB-DFE4-4A96-B428-E65D5E73AF85}"/>
              </a:ext>
            </a:extLst>
          </p:cNvPr>
          <p:cNvSpPr/>
          <p:nvPr/>
        </p:nvSpPr>
        <p:spPr>
          <a:xfrm>
            <a:off x="1323652" y="22191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B6ACE96-9441-4A05-B952-A3E1B00156D3}"/>
              </a:ext>
            </a:extLst>
          </p:cNvPr>
          <p:cNvSpPr/>
          <p:nvPr/>
        </p:nvSpPr>
        <p:spPr>
          <a:xfrm>
            <a:off x="1626292" y="22191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5C5DFD5-8ED8-4CAE-AB99-38C8D08D4894}"/>
              </a:ext>
            </a:extLst>
          </p:cNvPr>
          <p:cNvSpPr/>
          <p:nvPr/>
        </p:nvSpPr>
        <p:spPr>
          <a:xfrm>
            <a:off x="1928932" y="22191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3CF29C0-87B6-43EB-97F2-434416E3F84A}"/>
              </a:ext>
            </a:extLst>
          </p:cNvPr>
          <p:cNvSpPr/>
          <p:nvPr/>
        </p:nvSpPr>
        <p:spPr>
          <a:xfrm>
            <a:off x="2231572" y="22191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842069E-A663-4F7B-B48F-71EFBD40036E}"/>
              </a:ext>
            </a:extLst>
          </p:cNvPr>
          <p:cNvSpPr/>
          <p:nvPr/>
        </p:nvSpPr>
        <p:spPr>
          <a:xfrm>
            <a:off x="2534212" y="22191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A5C11A-A17D-48D5-9E19-99A9744E0C09}"/>
              </a:ext>
            </a:extLst>
          </p:cNvPr>
          <p:cNvSpPr txBox="1"/>
          <p:nvPr/>
        </p:nvSpPr>
        <p:spPr>
          <a:xfrm>
            <a:off x="5128004" y="4695596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80B0E50-E079-491B-B0DD-32EC184C2DBD}"/>
              </a:ext>
            </a:extLst>
          </p:cNvPr>
          <p:cNvSpPr txBox="1"/>
          <p:nvPr/>
        </p:nvSpPr>
        <p:spPr>
          <a:xfrm>
            <a:off x="5136644" y="5045692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7E24E7-9E6F-487F-823C-148AD19E2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887" y="1665209"/>
            <a:ext cx="489640" cy="48964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31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72"/>
    </mc:Choice>
    <mc:Fallback xmlns="">
      <p:transition spd="slow" advTm="35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L -0.16615 0.044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16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-0.12951 0.08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6" y="4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8148E-6 L -0.09687 0.133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666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0625 0.178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13334 0.0893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446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0967 0.1349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673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6336 0.1787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893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-0.02882 0.2243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7" grpId="0" animBg="1"/>
      <p:bldP spid="48" grpId="0" animBg="1"/>
      <p:bldP spid="51" grpId="0" animBg="1"/>
      <p:bldP spid="52" grpId="0" animBg="1"/>
      <p:bldP spid="57" grpId="0" animBg="1"/>
      <p:bldP spid="58" grpId="0" animBg="1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Have a go at questions 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1 - 2 on the worksheet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4"/>
    </mc:Choice>
    <mc:Fallback xmlns="">
      <p:transition spd="slow" advTm="6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670665" y="1506207"/>
            <a:ext cx="1188000" cy="1188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5163" y="1838597"/>
            <a:ext cx="684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</a:t>
            </a:r>
          </a:p>
        </p:txBody>
      </p:sp>
      <p:cxnSp>
        <p:nvCxnSpPr>
          <p:cNvPr id="6" name="Straight Arrow Connector 5"/>
          <p:cNvCxnSpPr>
            <a:cxnSpLocks/>
            <a:stCxn id="2" idx="1"/>
          </p:cNvCxnSpPr>
          <p:nvPr/>
        </p:nvCxnSpPr>
        <p:spPr>
          <a:xfrm flipH="1" flipV="1">
            <a:off x="3038495" y="1069501"/>
            <a:ext cx="806149" cy="6106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626326" y="747087"/>
            <a:ext cx="1358538" cy="6509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9203" y="810951"/>
            <a:ext cx="128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×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1413" y="1389272"/>
            <a:ext cx="2263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Factor pair</a:t>
            </a:r>
          </a:p>
        </p:txBody>
      </p:sp>
      <p:cxnSp>
        <p:nvCxnSpPr>
          <p:cNvPr id="11" name="Straight Arrow Connector 10"/>
          <p:cNvCxnSpPr>
            <a:cxnSpLocks/>
            <a:stCxn id="2" idx="7"/>
          </p:cNvCxnSpPr>
          <p:nvPr/>
        </p:nvCxnSpPr>
        <p:spPr>
          <a:xfrm flipV="1">
            <a:off x="4684686" y="1010952"/>
            <a:ext cx="818753" cy="6692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03967" y="747087"/>
            <a:ext cx="1358538" cy="6509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40436" y="810951"/>
            <a:ext cx="128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×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</a:t>
            </a:r>
          </a:p>
        </p:txBody>
      </p:sp>
      <p:cxnSp>
        <p:nvCxnSpPr>
          <p:cNvPr id="17" name="Straight Arrow Connector 16"/>
          <p:cNvCxnSpPr>
            <a:cxnSpLocks/>
            <a:stCxn id="2" idx="5"/>
          </p:cNvCxnSpPr>
          <p:nvPr/>
        </p:nvCxnSpPr>
        <p:spPr>
          <a:xfrm>
            <a:off x="4684686" y="2520228"/>
            <a:ext cx="750713" cy="6106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603967" y="2977044"/>
            <a:ext cx="1358538" cy="6509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94577" y="3040908"/>
            <a:ext cx="1015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×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</a:t>
            </a:r>
          </a:p>
        </p:txBody>
      </p:sp>
      <p:cxnSp>
        <p:nvCxnSpPr>
          <p:cNvPr id="21" name="Straight Arrow Connector 20"/>
          <p:cNvCxnSpPr>
            <a:cxnSpLocks/>
            <a:stCxn id="2" idx="3"/>
          </p:cNvCxnSpPr>
          <p:nvPr/>
        </p:nvCxnSpPr>
        <p:spPr>
          <a:xfrm flipH="1">
            <a:off x="3118047" y="2520228"/>
            <a:ext cx="726597" cy="603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626326" y="2977044"/>
            <a:ext cx="1358538" cy="6509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4256" y="3045149"/>
            <a:ext cx="1015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×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1558" y="4343096"/>
            <a:ext cx="6841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factors of 18 are: 1, 2, 3, 6, 9 and 18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95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04"/>
    </mc:Choice>
    <mc:Fallback xmlns="">
      <p:transition spd="slow" advTm="106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9" grpId="0"/>
      <p:bldP spid="10" grpId="0"/>
      <p:bldP spid="12" grpId="0" animBg="1"/>
      <p:bldP spid="16" grpId="0"/>
      <p:bldP spid="18" grpId="0" animBg="1"/>
      <p:bldP spid="19" grpId="0"/>
      <p:bldP spid="23" grpId="0" animBg="1"/>
      <p:bldP spid="23" grpId="1" animBg="1"/>
      <p:bldP spid="24" grpId="0"/>
      <p:bldP spid="24" grpId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Have a go at questions 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3 - 4 on the worksheet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2"/>
    </mc:Choice>
    <mc:Fallback xmlns="">
      <p:transition spd="slow" advTm="6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533" y="839479"/>
            <a:ext cx="1250012" cy="8750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/>
              <p:cNvSpPr/>
              <p:nvPr/>
            </p:nvSpPr>
            <p:spPr>
              <a:xfrm>
                <a:off x="1598447" y="718742"/>
                <a:ext cx="3265715" cy="1516688"/>
              </a:xfrm>
              <a:prstGeom prst="wedgeRoundRectCallout">
                <a:avLst>
                  <a:gd name="adj1" fmla="val 68693"/>
                  <a:gd name="adj2" fmla="val -20123"/>
                  <a:gd name="adj3" fmla="val 16667"/>
                </a:avLst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mbria Math" panose="02040503050406030204" pitchFamily="18" charset="0"/>
                    <a:cs typeface="+mn-cs"/>
                  </a:rPr>
                  <a:t>2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GB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ea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GB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×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2 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=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5</a:t>
                </a:r>
              </a:p>
              <a:p>
                <a:pPr lvl="0" algn="ctr"/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This means that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400">
                            <a:solidFill>
                              <a:prstClr val="black"/>
                            </a:solidFill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400">
                            <a:solidFill>
                              <a:prstClr val="black"/>
                            </a:solidFill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is a factor of 5 </a:t>
                </a:r>
              </a:p>
            </p:txBody>
          </p:sp>
        </mc:Choice>
        <mc:Fallback xmlns="">
          <p:sp>
            <p:nvSpPr>
              <p:cNvPr id="7" name="Rounded Rectangular Callou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447" y="718742"/>
                <a:ext cx="3265715" cy="1516688"/>
              </a:xfrm>
              <a:prstGeom prst="wedgeRoundRectCallout">
                <a:avLst>
                  <a:gd name="adj1" fmla="val 68693"/>
                  <a:gd name="adj2" fmla="val -20123"/>
                  <a:gd name="adj3" fmla="val 16667"/>
                </a:avLst>
              </a:prstGeom>
              <a:blipFill>
                <a:blip r:embed="rId6"/>
                <a:stretch>
                  <a:fillRect b="-8627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Multiply 7"/>
          <p:cNvSpPr/>
          <p:nvPr/>
        </p:nvSpPr>
        <p:spPr>
          <a:xfrm>
            <a:off x="4658927" y="1477086"/>
            <a:ext cx="1998618" cy="1933302"/>
          </a:xfrm>
          <a:prstGeom prst="mathMultiply">
            <a:avLst>
              <a:gd name="adj1" fmla="val 1946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5864" y="3157149"/>
            <a:ext cx="7376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Factors have to be integers (whole numbers).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7691" y="3893899"/>
            <a:ext cx="747045" cy="747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40535" y="4036588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Have a think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2904" y="4571099"/>
            <a:ext cx="4343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are the factors of 5?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56528" y="4946110"/>
            <a:ext cx="1791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 5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482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60"/>
    </mc:Choice>
    <mc:Fallback xmlns="">
      <p:transition spd="slow" advTm="42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1610" y="293757"/>
            <a:ext cx="834563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List the factors of these numbers: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					What do you notice?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785" y="934960"/>
            <a:ext cx="747045" cy="747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3629" y="1077649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Have a think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2841" y="1157162"/>
            <a:ext cx="145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2841" y="2432968"/>
            <a:ext cx="145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4959" y="3708774"/>
            <a:ext cx="145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 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959" y="4984580"/>
            <a:ext cx="145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 29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08756" y="5001933"/>
            <a:ext cx="5178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They all only have 2 factors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2E85AB-3E11-4B0B-B1ED-E96670294D55}"/>
              </a:ext>
            </a:extLst>
          </p:cNvPr>
          <p:cNvSpPr txBox="1"/>
          <p:nvPr/>
        </p:nvSpPr>
        <p:spPr>
          <a:xfrm>
            <a:off x="3695259" y="2611640"/>
            <a:ext cx="4509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What other numbers can you find with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only have 2 factors?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11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23"/>
    </mc:Choice>
    <mc:Fallback xmlns="">
      <p:transition spd="slow" advTm="45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5" grpId="1"/>
      <p:bldP spid="8" grpId="0"/>
      <p:bldP spid="9" grpId="0"/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1610" y="293757"/>
            <a:ext cx="834563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							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					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	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								</a:t>
            </a:r>
          </a:p>
          <a:p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	24</a:t>
            </a:r>
          </a:p>
          <a:p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							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				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	18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				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2857" y="434849"/>
            <a:ext cx="747045" cy="747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0633" y="547905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Have a think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2841" y="1157162"/>
            <a:ext cx="145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2841" y="2432968"/>
            <a:ext cx="145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4959" y="3708774"/>
            <a:ext cx="145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 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959" y="4984580"/>
            <a:ext cx="145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 29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DD8E25-6A2E-401C-9479-4D102ED1769C}"/>
              </a:ext>
            </a:extLst>
          </p:cNvPr>
          <p:cNvSpPr txBox="1"/>
          <p:nvPr/>
        </p:nvSpPr>
        <p:spPr>
          <a:xfrm>
            <a:off x="5296500" y="1582460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6022F4-238A-4576-88F3-F8A987CDC641}"/>
              </a:ext>
            </a:extLst>
          </p:cNvPr>
          <p:cNvSpPr txBox="1"/>
          <p:nvPr/>
        </p:nvSpPr>
        <p:spPr>
          <a:xfrm>
            <a:off x="5296500" y="1925941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8B2A27-CDB2-4780-A38A-A6E406365C5E}"/>
              </a:ext>
            </a:extLst>
          </p:cNvPr>
          <p:cNvSpPr txBox="1"/>
          <p:nvPr/>
        </p:nvSpPr>
        <p:spPr>
          <a:xfrm>
            <a:off x="5296500" y="4562138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AFB754-F517-4FE7-ADF4-66253567FD5D}"/>
              </a:ext>
            </a:extLst>
          </p:cNvPr>
          <p:cNvSpPr txBox="1"/>
          <p:nvPr/>
        </p:nvSpPr>
        <p:spPr>
          <a:xfrm>
            <a:off x="5296500" y="4905619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72EB1A-CF6E-4352-B979-84434E1697E2}"/>
              </a:ext>
            </a:extLst>
          </p:cNvPr>
          <p:cNvSpPr txBox="1"/>
          <p:nvPr/>
        </p:nvSpPr>
        <p:spPr>
          <a:xfrm>
            <a:off x="5296500" y="5249100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39CD8A-EA42-4784-88FD-D84072D58891}"/>
              </a:ext>
            </a:extLst>
          </p:cNvPr>
          <p:cNvSpPr txBox="1"/>
          <p:nvPr/>
        </p:nvSpPr>
        <p:spPr>
          <a:xfrm>
            <a:off x="5296500" y="2862766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16FEBD-41CC-4815-B11E-0F8C3A9124CE}"/>
              </a:ext>
            </a:extLst>
          </p:cNvPr>
          <p:cNvSpPr txBox="1"/>
          <p:nvPr/>
        </p:nvSpPr>
        <p:spPr>
          <a:xfrm>
            <a:off x="5296500" y="3206247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CFCC68-70F3-477D-B44F-619693E1DE51}"/>
              </a:ext>
            </a:extLst>
          </p:cNvPr>
          <p:cNvSpPr txBox="1"/>
          <p:nvPr/>
        </p:nvSpPr>
        <p:spPr>
          <a:xfrm>
            <a:off x="5296500" y="3549728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CAA1EC-0A23-4A3B-8739-0107B2C3C9F4}"/>
              </a:ext>
            </a:extLst>
          </p:cNvPr>
          <p:cNvSpPr txBox="1"/>
          <p:nvPr/>
        </p:nvSpPr>
        <p:spPr>
          <a:xfrm>
            <a:off x="5296500" y="3899824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4294608-FE64-4D28-B92A-D33DDF1E6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119" y="308465"/>
            <a:ext cx="1250012" cy="875008"/>
          </a:xfrm>
          <a:prstGeom prst="rect">
            <a:avLst/>
          </a:prstGeom>
        </p:spPr>
      </p:pic>
      <p:sp>
        <p:nvSpPr>
          <p:cNvPr id="27" name="Rounded Rectangular Callout 6">
            <a:extLst>
              <a:ext uri="{FF2B5EF4-FFF2-40B4-BE49-F238E27FC236}">
                <a16:creationId xmlns:a16="http://schemas.microsoft.com/office/drawing/2014/main" id="{67F99369-EFCB-4D0E-99A7-67C89D9F965C}"/>
              </a:ext>
            </a:extLst>
          </p:cNvPr>
          <p:cNvSpPr/>
          <p:nvPr/>
        </p:nvSpPr>
        <p:spPr>
          <a:xfrm>
            <a:off x="2743194" y="404576"/>
            <a:ext cx="2784318" cy="1052943"/>
          </a:xfrm>
          <a:prstGeom prst="wedgeRoundRectCallout">
            <a:avLst>
              <a:gd name="adj1" fmla="val -68740"/>
              <a:gd name="adj2" fmla="val -23269"/>
              <a:gd name="adj3" fmla="val 16667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 Math" panose="02040503050406030204" pitchFamily="18" charset="0"/>
                <a:cs typeface="+mn-cs"/>
              </a:rPr>
              <a:t>There is always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 Math" panose="02040503050406030204" pitchFamily="18" charset="0"/>
                <a:cs typeface="+mn-cs"/>
              </a:rPr>
              <a:t>an even number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 Math" panose="02040503050406030204" pitchFamily="18" charset="0"/>
                <a:cs typeface="+mn-cs"/>
              </a:rPr>
              <a:t>of factors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84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8"/>
    </mc:Choice>
    <mc:Fallback xmlns="">
      <p:transition spd="slow" advTm="26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670665" y="1506207"/>
            <a:ext cx="1188000" cy="1188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2854" y="1838597"/>
            <a:ext cx="684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</a:t>
            </a:r>
          </a:p>
        </p:txBody>
      </p:sp>
      <p:cxnSp>
        <p:nvCxnSpPr>
          <p:cNvPr id="6" name="Straight Arrow Connector 5"/>
          <p:cNvCxnSpPr>
            <a:cxnSpLocks/>
            <a:stCxn id="2" idx="2"/>
          </p:cNvCxnSpPr>
          <p:nvPr/>
        </p:nvCxnSpPr>
        <p:spPr>
          <a:xfrm flipH="1">
            <a:off x="2844082" y="2100207"/>
            <a:ext cx="82658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307380" y="1774732"/>
            <a:ext cx="1358538" cy="6509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0319" y="1838596"/>
            <a:ext cx="128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×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</a:p>
        </p:txBody>
      </p:sp>
      <p:cxnSp>
        <p:nvCxnSpPr>
          <p:cNvPr id="17" name="Straight Arrow Connector 16"/>
          <p:cNvCxnSpPr>
            <a:cxnSpLocks/>
            <a:stCxn id="2" idx="6"/>
          </p:cNvCxnSpPr>
          <p:nvPr/>
        </p:nvCxnSpPr>
        <p:spPr>
          <a:xfrm>
            <a:off x="4858665" y="2100207"/>
            <a:ext cx="86425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974024" y="1774732"/>
            <a:ext cx="1358538" cy="6509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4630" y="1873209"/>
            <a:ext cx="1015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×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42531" y="3953137"/>
            <a:ext cx="6841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factors of 25 are: _________________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60293" y="3938653"/>
            <a:ext cx="385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1, 5, 5 and 25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60293" y="3938653"/>
            <a:ext cx="2002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1, 5 and 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CB435C-3533-479E-AD28-012460E5F4DB}"/>
              </a:ext>
            </a:extLst>
          </p:cNvPr>
          <p:cNvSpPr txBox="1"/>
          <p:nvPr/>
        </p:nvSpPr>
        <p:spPr>
          <a:xfrm>
            <a:off x="1997531" y="4741018"/>
            <a:ext cx="5182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What other numbers can you find with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 odd number of factors?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674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00"/>
    </mc:Choice>
    <mc:Fallback>
      <p:transition spd="slow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9" grpId="0"/>
      <p:bldP spid="18" grpId="0" animBg="1"/>
      <p:bldP spid="19" grpId="0"/>
      <p:bldP spid="27" grpId="0"/>
      <p:bldP spid="27" grpId="1"/>
      <p:bldP spid="21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Have a go at the rest of the worksheet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1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"/>
    </mc:Choice>
    <mc:Fallback xmlns="">
      <p:transition spd="slow" advTm="4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9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95550" y="316855"/>
                <a:ext cx="7625490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arenR"/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Use the number 2, 12 and 24 to complete </a:t>
                </a:r>
              </a:p>
              <a:p>
                <a:pPr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 the fact family.</a:t>
                </a:r>
              </a:p>
              <a:p>
                <a:pPr>
                  <a:defRPr/>
                </a:pPr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2) 	1 </a:t>
                </a:r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18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2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9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3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6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3)	 Double 28</a:t>
                </a: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lvl="0"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50" y="316855"/>
                <a:ext cx="7625490" cy="5693866"/>
              </a:xfrm>
              <a:prstGeom prst="rect">
                <a:avLst/>
              </a:prstGeom>
              <a:blipFill>
                <a:blip r:embed="rId4"/>
                <a:stretch>
                  <a:fillRect l="-1679" t="-11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2490077-6CE5-4E63-8913-A3B99DB56C09}"/>
                  </a:ext>
                </a:extLst>
              </p:cNvPr>
              <p:cNvSpPr/>
              <p:nvPr/>
            </p:nvSpPr>
            <p:spPr>
              <a:xfrm>
                <a:off x="1379581" y="1274294"/>
                <a:ext cx="26084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2490077-6CE5-4E63-8913-A3B99DB56C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81" y="1274294"/>
                <a:ext cx="260840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77DA428-1166-4D12-9D3E-AFD5C23AD8F1}"/>
              </a:ext>
            </a:extLst>
          </p:cNvPr>
          <p:cNvSpPr/>
          <p:nvPr/>
        </p:nvSpPr>
        <p:spPr>
          <a:xfrm>
            <a:off x="2569758" y="1298977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FABEBF-5186-4AE2-B2F3-69CD896FD2F3}"/>
              </a:ext>
            </a:extLst>
          </p:cNvPr>
          <p:cNvSpPr/>
          <p:nvPr/>
        </p:nvSpPr>
        <p:spPr>
          <a:xfrm>
            <a:off x="1364834" y="1298977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F675DB-FEBF-4762-BC02-63EE9FC62949}"/>
              </a:ext>
            </a:extLst>
          </p:cNvPr>
          <p:cNvSpPr/>
          <p:nvPr/>
        </p:nvSpPr>
        <p:spPr>
          <a:xfrm>
            <a:off x="3797911" y="1298977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742159D-B671-490B-BEB7-B1511ACA4B00}"/>
                  </a:ext>
                </a:extLst>
              </p:cNvPr>
              <p:cNvSpPr/>
              <p:nvPr/>
            </p:nvSpPr>
            <p:spPr>
              <a:xfrm>
                <a:off x="5071399" y="1271325"/>
                <a:ext cx="26084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742159D-B671-490B-BEB7-B1511ACA4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399" y="1271325"/>
                <a:ext cx="260840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CBE8833-77D3-419A-B605-F285B9D028FB}"/>
              </a:ext>
            </a:extLst>
          </p:cNvPr>
          <p:cNvSpPr/>
          <p:nvPr/>
        </p:nvSpPr>
        <p:spPr>
          <a:xfrm>
            <a:off x="6261576" y="1296008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CF676-2696-45A7-8B4C-E14C5F57C382}"/>
              </a:ext>
            </a:extLst>
          </p:cNvPr>
          <p:cNvSpPr/>
          <p:nvPr/>
        </p:nvSpPr>
        <p:spPr>
          <a:xfrm>
            <a:off x="5056652" y="1296008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6E9021-6056-463D-A9EC-200A671B38D8}"/>
              </a:ext>
            </a:extLst>
          </p:cNvPr>
          <p:cNvSpPr/>
          <p:nvPr/>
        </p:nvSpPr>
        <p:spPr>
          <a:xfrm>
            <a:off x="7489729" y="1296008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7F0034D-ED2A-4333-B7B4-0F570146E836}"/>
                  </a:ext>
                </a:extLst>
              </p:cNvPr>
              <p:cNvSpPr/>
              <p:nvPr/>
            </p:nvSpPr>
            <p:spPr>
              <a:xfrm>
                <a:off x="1379581" y="1983817"/>
                <a:ext cx="26084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7F0034D-ED2A-4333-B7B4-0F570146E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81" y="1983817"/>
                <a:ext cx="2608406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2BB12412-D274-4AD4-B32A-6FFA75CD0230}"/>
              </a:ext>
            </a:extLst>
          </p:cNvPr>
          <p:cNvSpPr/>
          <p:nvPr/>
        </p:nvSpPr>
        <p:spPr>
          <a:xfrm>
            <a:off x="2569758" y="2008500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70F7F4-0BA7-45C5-9A18-DCA8C44A64FF}"/>
              </a:ext>
            </a:extLst>
          </p:cNvPr>
          <p:cNvSpPr/>
          <p:nvPr/>
        </p:nvSpPr>
        <p:spPr>
          <a:xfrm>
            <a:off x="1364834" y="2008500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67D952-FC42-44FC-BD38-E2C60DF0F5C5}"/>
              </a:ext>
            </a:extLst>
          </p:cNvPr>
          <p:cNvSpPr/>
          <p:nvPr/>
        </p:nvSpPr>
        <p:spPr>
          <a:xfrm>
            <a:off x="3797911" y="2008500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69B8015-03C7-473E-98AC-18C1C8A9A00B}"/>
                  </a:ext>
                </a:extLst>
              </p:cNvPr>
              <p:cNvSpPr/>
              <p:nvPr/>
            </p:nvSpPr>
            <p:spPr>
              <a:xfrm>
                <a:off x="5071399" y="1980848"/>
                <a:ext cx="26084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69B8015-03C7-473E-98AC-18C1C8A9A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399" y="1980848"/>
                <a:ext cx="2608406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E33BB356-4CA1-4F55-A245-EA7B530A8460}"/>
              </a:ext>
            </a:extLst>
          </p:cNvPr>
          <p:cNvSpPr/>
          <p:nvPr/>
        </p:nvSpPr>
        <p:spPr>
          <a:xfrm>
            <a:off x="6261576" y="2005531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29CAF9-8EDA-4B62-9A7C-E36B1C3CA4B5}"/>
              </a:ext>
            </a:extLst>
          </p:cNvPr>
          <p:cNvSpPr/>
          <p:nvPr/>
        </p:nvSpPr>
        <p:spPr>
          <a:xfrm>
            <a:off x="5056652" y="2005531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F1B9AB-F1E0-4B9C-BD40-6ECDB8CC9938}"/>
              </a:ext>
            </a:extLst>
          </p:cNvPr>
          <p:cNvSpPr/>
          <p:nvPr/>
        </p:nvSpPr>
        <p:spPr>
          <a:xfrm>
            <a:off x="7489729" y="2005531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3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8"/>
    </mc:Choice>
    <mc:Fallback xmlns="">
      <p:transition spd="slow" advTm="7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95550" y="316855"/>
                <a:ext cx="7625490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arenR"/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Use the number 2, 12 and 24 to complete </a:t>
                </a:r>
              </a:p>
              <a:p>
                <a:pPr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 the fact family.</a:t>
                </a:r>
              </a:p>
              <a:p>
                <a:pPr>
                  <a:defRPr/>
                </a:pPr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2) 	1 </a:t>
                </a:r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18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2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9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3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6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3)	 Double 28</a:t>
                </a: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lvl="0"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50" y="316855"/>
                <a:ext cx="7625490" cy="5693866"/>
              </a:xfrm>
              <a:prstGeom prst="rect">
                <a:avLst/>
              </a:prstGeom>
              <a:blipFill>
                <a:blip r:embed="rId5"/>
                <a:stretch>
                  <a:fillRect l="-1679" t="-11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2490077-6CE5-4E63-8913-A3B99DB56C09}"/>
                  </a:ext>
                </a:extLst>
              </p:cNvPr>
              <p:cNvSpPr/>
              <p:nvPr/>
            </p:nvSpPr>
            <p:spPr>
              <a:xfrm>
                <a:off x="1379581" y="1274294"/>
                <a:ext cx="26084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2490077-6CE5-4E63-8913-A3B99DB56C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81" y="1274294"/>
                <a:ext cx="260840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77DA428-1166-4D12-9D3E-AFD5C23AD8F1}"/>
              </a:ext>
            </a:extLst>
          </p:cNvPr>
          <p:cNvSpPr/>
          <p:nvPr/>
        </p:nvSpPr>
        <p:spPr>
          <a:xfrm>
            <a:off x="2569758" y="1298977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FABEBF-5186-4AE2-B2F3-69CD896FD2F3}"/>
              </a:ext>
            </a:extLst>
          </p:cNvPr>
          <p:cNvSpPr/>
          <p:nvPr/>
        </p:nvSpPr>
        <p:spPr>
          <a:xfrm>
            <a:off x="1364834" y="1298977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F675DB-FEBF-4762-BC02-63EE9FC62949}"/>
              </a:ext>
            </a:extLst>
          </p:cNvPr>
          <p:cNvSpPr/>
          <p:nvPr/>
        </p:nvSpPr>
        <p:spPr>
          <a:xfrm>
            <a:off x="3797911" y="1298977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742159D-B671-490B-BEB7-B1511ACA4B00}"/>
                  </a:ext>
                </a:extLst>
              </p:cNvPr>
              <p:cNvSpPr/>
              <p:nvPr/>
            </p:nvSpPr>
            <p:spPr>
              <a:xfrm>
                <a:off x="5071399" y="1271325"/>
                <a:ext cx="26084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742159D-B671-490B-BEB7-B1511ACA4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399" y="1271325"/>
                <a:ext cx="2608406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CBE8833-77D3-419A-B605-F285B9D028FB}"/>
              </a:ext>
            </a:extLst>
          </p:cNvPr>
          <p:cNvSpPr/>
          <p:nvPr/>
        </p:nvSpPr>
        <p:spPr>
          <a:xfrm>
            <a:off x="6261576" y="1296008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CF676-2696-45A7-8B4C-E14C5F57C382}"/>
              </a:ext>
            </a:extLst>
          </p:cNvPr>
          <p:cNvSpPr/>
          <p:nvPr/>
        </p:nvSpPr>
        <p:spPr>
          <a:xfrm>
            <a:off x="5056652" y="1296008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6E9021-6056-463D-A9EC-200A671B38D8}"/>
              </a:ext>
            </a:extLst>
          </p:cNvPr>
          <p:cNvSpPr/>
          <p:nvPr/>
        </p:nvSpPr>
        <p:spPr>
          <a:xfrm>
            <a:off x="7489729" y="1296008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7F0034D-ED2A-4333-B7B4-0F570146E836}"/>
                  </a:ext>
                </a:extLst>
              </p:cNvPr>
              <p:cNvSpPr/>
              <p:nvPr/>
            </p:nvSpPr>
            <p:spPr>
              <a:xfrm>
                <a:off x="1379581" y="1983817"/>
                <a:ext cx="26084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7F0034D-ED2A-4333-B7B4-0F570146E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81" y="1983817"/>
                <a:ext cx="2608406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2BB12412-D274-4AD4-B32A-6FFA75CD0230}"/>
              </a:ext>
            </a:extLst>
          </p:cNvPr>
          <p:cNvSpPr/>
          <p:nvPr/>
        </p:nvSpPr>
        <p:spPr>
          <a:xfrm>
            <a:off x="2569758" y="2008500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70F7F4-0BA7-45C5-9A18-DCA8C44A64FF}"/>
              </a:ext>
            </a:extLst>
          </p:cNvPr>
          <p:cNvSpPr/>
          <p:nvPr/>
        </p:nvSpPr>
        <p:spPr>
          <a:xfrm>
            <a:off x="1364834" y="2008500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67D952-FC42-44FC-BD38-E2C60DF0F5C5}"/>
              </a:ext>
            </a:extLst>
          </p:cNvPr>
          <p:cNvSpPr/>
          <p:nvPr/>
        </p:nvSpPr>
        <p:spPr>
          <a:xfrm>
            <a:off x="3797911" y="2008500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69B8015-03C7-473E-98AC-18C1C8A9A00B}"/>
                  </a:ext>
                </a:extLst>
              </p:cNvPr>
              <p:cNvSpPr/>
              <p:nvPr/>
            </p:nvSpPr>
            <p:spPr>
              <a:xfrm>
                <a:off x="5071399" y="1980848"/>
                <a:ext cx="26084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69B8015-03C7-473E-98AC-18C1C8A9A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399" y="1980848"/>
                <a:ext cx="2608406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E33BB356-4CA1-4F55-A245-EA7B530A8460}"/>
              </a:ext>
            </a:extLst>
          </p:cNvPr>
          <p:cNvSpPr/>
          <p:nvPr/>
        </p:nvSpPr>
        <p:spPr>
          <a:xfrm>
            <a:off x="6261576" y="2005531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29CAF9-8EDA-4B62-9A7C-E36B1C3CA4B5}"/>
              </a:ext>
            </a:extLst>
          </p:cNvPr>
          <p:cNvSpPr/>
          <p:nvPr/>
        </p:nvSpPr>
        <p:spPr>
          <a:xfrm>
            <a:off x="5056652" y="2005531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F1B9AB-F1E0-4B9C-BD40-6ECDB8CC9938}"/>
              </a:ext>
            </a:extLst>
          </p:cNvPr>
          <p:cNvSpPr/>
          <p:nvPr/>
        </p:nvSpPr>
        <p:spPr>
          <a:xfrm>
            <a:off x="7489729" y="2005531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11C377-30EF-4842-BE9C-5750F883F0DC}"/>
              </a:ext>
            </a:extLst>
          </p:cNvPr>
          <p:cNvSpPr txBox="1"/>
          <p:nvPr/>
        </p:nvSpPr>
        <p:spPr>
          <a:xfrm>
            <a:off x="1552100" y="1310447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7099EA-F033-4BA4-9A86-34E884325D44}"/>
              </a:ext>
            </a:extLst>
          </p:cNvPr>
          <p:cNvSpPr txBox="1"/>
          <p:nvPr/>
        </p:nvSpPr>
        <p:spPr>
          <a:xfrm>
            <a:off x="2657663" y="1310447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481FFD-47F9-40A8-B5AC-93EEB26AC5BF}"/>
              </a:ext>
            </a:extLst>
          </p:cNvPr>
          <p:cNvSpPr txBox="1"/>
          <p:nvPr/>
        </p:nvSpPr>
        <p:spPr>
          <a:xfrm>
            <a:off x="3876083" y="1307831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AD30BF-6C65-42DB-BBA9-21FB6F7A5E04}"/>
              </a:ext>
            </a:extLst>
          </p:cNvPr>
          <p:cNvSpPr txBox="1"/>
          <p:nvPr/>
        </p:nvSpPr>
        <p:spPr>
          <a:xfrm>
            <a:off x="5140013" y="1307831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28CB9D-E8F7-4E29-918F-71E816EBF713}"/>
              </a:ext>
            </a:extLst>
          </p:cNvPr>
          <p:cNvSpPr txBox="1"/>
          <p:nvPr/>
        </p:nvSpPr>
        <p:spPr>
          <a:xfrm>
            <a:off x="7562887" y="1307831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83BDD0-4CBF-474F-9A6F-27F467AE8E43}"/>
              </a:ext>
            </a:extLst>
          </p:cNvPr>
          <p:cNvSpPr txBox="1"/>
          <p:nvPr/>
        </p:nvSpPr>
        <p:spPr>
          <a:xfrm>
            <a:off x="2569758" y="2880914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AA5BD3-8094-4B5A-8F63-FA8B9D35C149}"/>
              </a:ext>
            </a:extLst>
          </p:cNvPr>
          <p:cNvSpPr txBox="1"/>
          <p:nvPr/>
        </p:nvSpPr>
        <p:spPr>
          <a:xfrm>
            <a:off x="2377850" y="3309336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A352A6-0CC7-4A82-B202-6A6501A05EA1}"/>
              </a:ext>
            </a:extLst>
          </p:cNvPr>
          <p:cNvSpPr txBox="1"/>
          <p:nvPr/>
        </p:nvSpPr>
        <p:spPr>
          <a:xfrm>
            <a:off x="3288215" y="4594602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FB64C3-F045-4473-8E38-50690BD05CF8}"/>
              </a:ext>
            </a:extLst>
          </p:cNvPr>
          <p:cNvSpPr txBox="1"/>
          <p:nvPr/>
        </p:nvSpPr>
        <p:spPr>
          <a:xfrm>
            <a:off x="6427288" y="1307831"/>
            <a:ext cx="567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4D1A61E-B89E-4D06-A0F1-CE2A6F77ACE1}"/>
                  </a:ext>
                </a:extLst>
              </p:cNvPr>
              <p:cNvSpPr txBox="1"/>
              <p:nvPr/>
            </p:nvSpPr>
            <p:spPr>
              <a:xfrm>
                <a:off x="1470202" y="4972993"/>
                <a:ext cx="1359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60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5B9BD5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4D1A61E-B89E-4D06-A0F1-CE2A6F77A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202" y="4972993"/>
                <a:ext cx="1359680" cy="584775"/>
              </a:xfrm>
              <a:prstGeom prst="rect">
                <a:avLst/>
              </a:prstGeom>
              <a:blipFill>
                <a:blip r:embed="rId10"/>
                <a:stretch>
                  <a:fillRect l="-8969" t="-13542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62617AB8-1D12-47BE-9DE0-C29C9E4D00BF}"/>
              </a:ext>
            </a:extLst>
          </p:cNvPr>
          <p:cNvSpPr txBox="1"/>
          <p:nvPr/>
        </p:nvSpPr>
        <p:spPr>
          <a:xfrm>
            <a:off x="1465358" y="2015179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A6310F-CA3B-4AEC-89A3-09BA1195CF72}"/>
              </a:ext>
            </a:extLst>
          </p:cNvPr>
          <p:cNvSpPr txBox="1"/>
          <p:nvPr/>
        </p:nvSpPr>
        <p:spPr>
          <a:xfrm>
            <a:off x="2655980" y="2015179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42D48BC-74F6-4BC5-A9BD-CF480811C3D9}"/>
              </a:ext>
            </a:extLst>
          </p:cNvPr>
          <p:cNvSpPr txBox="1"/>
          <p:nvPr/>
        </p:nvSpPr>
        <p:spPr>
          <a:xfrm>
            <a:off x="3980723" y="2012563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E7B64F-9C2F-43EA-A702-F67F01256B82}"/>
              </a:ext>
            </a:extLst>
          </p:cNvPr>
          <p:cNvSpPr txBox="1"/>
          <p:nvPr/>
        </p:nvSpPr>
        <p:spPr>
          <a:xfrm>
            <a:off x="5138330" y="2012563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7550493-7BC2-4F52-857B-0E6252AE4A93}"/>
              </a:ext>
            </a:extLst>
          </p:cNvPr>
          <p:cNvSpPr txBox="1"/>
          <p:nvPr/>
        </p:nvSpPr>
        <p:spPr>
          <a:xfrm>
            <a:off x="7575380" y="2012563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C5CBA17-C3CC-40C4-B412-29CA7A2F45BB}"/>
              </a:ext>
            </a:extLst>
          </p:cNvPr>
          <p:cNvSpPr txBox="1"/>
          <p:nvPr/>
        </p:nvSpPr>
        <p:spPr>
          <a:xfrm>
            <a:off x="6425605" y="2012563"/>
            <a:ext cx="567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B020B36-60BC-4EC1-BADA-585826769241}"/>
              </a:ext>
            </a:extLst>
          </p:cNvPr>
          <p:cNvSpPr txBox="1"/>
          <p:nvPr/>
        </p:nvSpPr>
        <p:spPr>
          <a:xfrm>
            <a:off x="2387169" y="3737758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3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24"/>
    </mc:Choice>
    <mc:Fallback xmlns="">
      <p:transition spd="slow" advTm="53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46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41942" y="1048142"/>
            <a:ext cx="864000" cy="86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4358" y="417191"/>
            <a:ext cx="297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is a factor?</a:t>
            </a:r>
          </a:p>
        </p:txBody>
      </p:sp>
      <p:sp>
        <p:nvSpPr>
          <p:cNvPr id="5" name="Oval 4"/>
          <p:cNvSpPr/>
          <p:nvPr/>
        </p:nvSpPr>
        <p:spPr>
          <a:xfrm>
            <a:off x="3958342" y="1048142"/>
            <a:ext cx="864000" cy="86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4993844" y="1048142"/>
            <a:ext cx="864000" cy="86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941942" y="2071439"/>
            <a:ext cx="864000" cy="86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958342" y="2071439"/>
            <a:ext cx="864000" cy="86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4993844" y="2071439"/>
            <a:ext cx="864000" cy="86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57211" y="968493"/>
            <a:ext cx="3272188" cy="102329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61948" y="1992409"/>
            <a:ext cx="3272188" cy="102329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5349" y="3325969"/>
            <a:ext cx="402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rows of 3 are equal to 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11589" y="3325969"/>
            <a:ext cx="20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×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=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14" name="Rounded Rectangle 13"/>
          <p:cNvSpPr/>
          <p:nvPr/>
        </p:nvSpPr>
        <p:spPr>
          <a:xfrm rot="5400000">
            <a:off x="2343305" y="1486421"/>
            <a:ext cx="2035275" cy="102329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 rot="5400000">
            <a:off x="3380404" y="1486421"/>
            <a:ext cx="2035275" cy="102329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 rot="5400000">
            <a:off x="4433269" y="1483228"/>
            <a:ext cx="2035275" cy="102329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1202" y="4095560"/>
            <a:ext cx="4628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columns of 2 are equal to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11589" y="4085083"/>
            <a:ext cx="20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×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=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4944" y="4758672"/>
            <a:ext cx="557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and 3 are factors of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281" y="5058738"/>
            <a:ext cx="747045" cy="7470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57125" y="5201427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Have a think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1684" y="5577598"/>
            <a:ext cx="5007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Are there any other factors of 6?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983C48E-3CA7-497A-B8B4-5E805E049C6B}"/>
              </a:ext>
            </a:extLst>
          </p:cNvPr>
          <p:cNvCxnSpPr/>
          <p:nvPr/>
        </p:nvCxnSpPr>
        <p:spPr>
          <a:xfrm flipH="1" flipV="1">
            <a:off x="5821878" y="3769591"/>
            <a:ext cx="219490" cy="2194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F9044C-7AF5-4F8C-A11D-DED210813EC2}"/>
              </a:ext>
            </a:extLst>
          </p:cNvPr>
          <p:cNvSpPr txBox="1"/>
          <p:nvPr/>
        </p:nvSpPr>
        <p:spPr>
          <a:xfrm>
            <a:off x="6029399" y="3736304"/>
            <a:ext cx="112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02FCD7-224A-4143-889C-B2B0C1CACD82}"/>
              </a:ext>
            </a:extLst>
          </p:cNvPr>
          <p:cNvCxnSpPr>
            <a:cxnSpLocks/>
          </p:cNvCxnSpPr>
          <p:nvPr/>
        </p:nvCxnSpPr>
        <p:spPr>
          <a:xfrm flipH="1">
            <a:off x="6406662" y="3190621"/>
            <a:ext cx="142044" cy="2307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134DF32-EBAC-434E-A21A-C6A95EA02D83}"/>
              </a:ext>
            </a:extLst>
          </p:cNvPr>
          <p:cNvSpPr txBox="1"/>
          <p:nvPr/>
        </p:nvSpPr>
        <p:spPr>
          <a:xfrm>
            <a:off x="6492511" y="2902890"/>
            <a:ext cx="112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899CA71-5B6B-44AD-BE51-4FFD08F054AA}"/>
              </a:ext>
            </a:extLst>
          </p:cNvPr>
          <p:cNvCxnSpPr/>
          <p:nvPr/>
        </p:nvCxnSpPr>
        <p:spPr>
          <a:xfrm flipH="1" flipV="1">
            <a:off x="7157530" y="3614569"/>
            <a:ext cx="219490" cy="2194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F3821DD-C72E-4474-98C0-DB07C1C5FFE1}"/>
              </a:ext>
            </a:extLst>
          </p:cNvPr>
          <p:cNvSpPr txBox="1"/>
          <p:nvPr/>
        </p:nvSpPr>
        <p:spPr>
          <a:xfrm>
            <a:off x="7166115" y="3733494"/>
            <a:ext cx="133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62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23"/>
    </mc:Choice>
    <mc:Fallback xmlns="">
      <p:transition spd="slow" advTm="58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4" grpId="0" animBg="1"/>
      <p:bldP spid="15" grpId="0" animBg="1"/>
      <p:bldP spid="16" grpId="0" animBg="1"/>
      <p:bldP spid="17" grpId="0"/>
      <p:bldP spid="18" grpId="0"/>
      <p:bldP spid="19" grpId="0"/>
      <p:bldP spid="21" grpId="0"/>
      <p:bldP spid="22" grpId="0"/>
      <p:bldP spid="26" grpId="0"/>
      <p:bldP spid="2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540680" y="1400839"/>
            <a:ext cx="864000" cy="86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57080" y="1400839"/>
            <a:ext cx="864000" cy="86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592582" y="1400839"/>
            <a:ext cx="864000" cy="86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40680" y="2424136"/>
            <a:ext cx="864000" cy="86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557080" y="2424136"/>
            <a:ext cx="864000" cy="86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592582" y="2424136"/>
            <a:ext cx="864000" cy="86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371490" y="1321190"/>
            <a:ext cx="6170183" cy="102329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05349" y="3325969"/>
            <a:ext cx="402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row of 6 is equal to 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11589" y="3325969"/>
            <a:ext cx="20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×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=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01202" y="4095560"/>
            <a:ext cx="4628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columns of 1 are equal to 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11589" y="4085083"/>
            <a:ext cx="20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×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=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23" name="Rounded Rectangle 22"/>
          <p:cNvSpPr/>
          <p:nvPr/>
        </p:nvSpPr>
        <p:spPr>
          <a:xfrm rot="5400000">
            <a:off x="1465222" y="1328460"/>
            <a:ext cx="1023297" cy="102329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 rot="5400000">
            <a:off x="2496120" y="1320707"/>
            <a:ext cx="1023297" cy="102329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 rot="5400000">
            <a:off x="3519416" y="1328460"/>
            <a:ext cx="1023297" cy="102329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 rot="5400000">
            <a:off x="4550313" y="1322686"/>
            <a:ext cx="1023297" cy="102329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 rot="5400000">
            <a:off x="5581211" y="1314933"/>
            <a:ext cx="1023297" cy="102329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 rot="5400000">
            <a:off x="6604507" y="1322686"/>
            <a:ext cx="1023297" cy="102329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94944" y="4758672"/>
            <a:ext cx="557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 6 are factors of 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53894" y="5502403"/>
            <a:ext cx="557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factors of 6 are: 1, 2, 3 and 6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563317A-FFEE-4EF8-975C-8C2E5D121F17}"/>
              </a:ext>
            </a:extLst>
          </p:cNvPr>
          <p:cNvCxnSpPr/>
          <p:nvPr/>
        </p:nvCxnSpPr>
        <p:spPr>
          <a:xfrm flipH="1" flipV="1">
            <a:off x="5821878" y="3769591"/>
            <a:ext cx="219490" cy="2194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A39708D-6F11-42EA-9450-8653607A3346}"/>
              </a:ext>
            </a:extLst>
          </p:cNvPr>
          <p:cNvSpPr txBox="1"/>
          <p:nvPr/>
        </p:nvSpPr>
        <p:spPr>
          <a:xfrm>
            <a:off x="6029399" y="3736304"/>
            <a:ext cx="112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E8E7EE-F0F1-4703-AE2F-05F0CB25FB6D}"/>
              </a:ext>
            </a:extLst>
          </p:cNvPr>
          <p:cNvCxnSpPr>
            <a:cxnSpLocks/>
          </p:cNvCxnSpPr>
          <p:nvPr/>
        </p:nvCxnSpPr>
        <p:spPr>
          <a:xfrm flipH="1">
            <a:off x="6406662" y="3190621"/>
            <a:ext cx="142044" cy="2307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7CF7595-609A-4A28-BF81-DBDAAF69C5F1}"/>
              </a:ext>
            </a:extLst>
          </p:cNvPr>
          <p:cNvSpPr txBox="1"/>
          <p:nvPr/>
        </p:nvSpPr>
        <p:spPr>
          <a:xfrm>
            <a:off x="6492511" y="2902890"/>
            <a:ext cx="112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0DFD321-2269-41F4-95C8-0D6651AAA173}"/>
              </a:ext>
            </a:extLst>
          </p:cNvPr>
          <p:cNvCxnSpPr/>
          <p:nvPr/>
        </p:nvCxnSpPr>
        <p:spPr>
          <a:xfrm flipH="1" flipV="1">
            <a:off x="7157530" y="3614569"/>
            <a:ext cx="219490" cy="2194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7A3204F-86E3-410F-BDB4-FC99F2B697FD}"/>
              </a:ext>
            </a:extLst>
          </p:cNvPr>
          <p:cNvSpPr txBox="1"/>
          <p:nvPr/>
        </p:nvSpPr>
        <p:spPr>
          <a:xfrm>
            <a:off x="7166115" y="3733494"/>
            <a:ext cx="133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552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42"/>
    </mc:Choice>
    <mc:Fallback xmlns="">
      <p:transition spd="slow" advTm="46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33559 -0.149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-747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L 0.33455 -0.1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-7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33281 -0.149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32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7" grpId="0" animBg="1"/>
      <p:bldP spid="17" grpId="1" animBg="1"/>
      <p:bldP spid="18" grpId="0"/>
      <p:bldP spid="19" grpId="0"/>
      <p:bldP spid="20" grpId="0"/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2" grpId="0"/>
      <p:bldP spid="34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389E82A-813C-4529-81AD-AD5862F25404}"/>
              </a:ext>
            </a:extLst>
          </p:cNvPr>
          <p:cNvSpPr/>
          <p:nvPr/>
        </p:nvSpPr>
        <p:spPr>
          <a:xfrm>
            <a:off x="2217647" y="1090603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5A4E97-C11B-47F8-AFC9-A909BDBC6AFC}"/>
              </a:ext>
            </a:extLst>
          </p:cNvPr>
          <p:cNvSpPr txBox="1"/>
          <p:nvPr/>
        </p:nvSpPr>
        <p:spPr>
          <a:xfrm>
            <a:off x="1941015" y="2957831"/>
            <a:ext cx="5149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counters, make arrays to find all the factors of 24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00904A2-9685-4E77-B662-A5AEE1298289}"/>
              </a:ext>
            </a:extLst>
          </p:cNvPr>
          <p:cNvSpPr/>
          <p:nvPr/>
        </p:nvSpPr>
        <p:spPr>
          <a:xfrm>
            <a:off x="2567291" y="1449388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599DB95-2B10-4A8E-BAC4-FF2FC8F0685D}"/>
              </a:ext>
            </a:extLst>
          </p:cNvPr>
          <p:cNvSpPr/>
          <p:nvPr/>
        </p:nvSpPr>
        <p:spPr>
          <a:xfrm>
            <a:off x="2818607" y="1094923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45D5F62-6C4D-4533-994B-60736D06499F}"/>
              </a:ext>
            </a:extLst>
          </p:cNvPr>
          <p:cNvSpPr/>
          <p:nvPr/>
        </p:nvSpPr>
        <p:spPr>
          <a:xfrm>
            <a:off x="2677578" y="722987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83957C7-C429-4EA4-9E48-94C43BDDD847}"/>
              </a:ext>
            </a:extLst>
          </p:cNvPr>
          <p:cNvSpPr/>
          <p:nvPr/>
        </p:nvSpPr>
        <p:spPr>
          <a:xfrm>
            <a:off x="3317164" y="1043317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087A3C-11D0-4EBE-8D54-8688DC22BAE0}"/>
              </a:ext>
            </a:extLst>
          </p:cNvPr>
          <p:cNvSpPr/>
          <p:nvPr/>
        </p:nvSpPr>
        <p:spPr>
          <a:xfrm>
            <a:off x="3377954" y="614367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21E3A4A-1E6A-4251-8C41-02091513112A}"/>
              </a:ext>
            </a:extLst>
          </p:cNvPr>
          <p:cNvSpPr/>
          <p:nvPr/>
        </p:nvSpPr>
        <p:spPr>
          <a:xfrm>
            <a:off x="3788061" y="1116523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0B33F87-E031-4A63-B4D7-041DFB6DED1D}"/>
              </a:ext>
            </a:extLst>
          </p:cNvPr>
          <p:cNvSpPr/>
          <p:nvPr/>
        </p:nvSpPr>
        <p:spPr>
          <a:xfrm>
            <a:off x="3532669" y="1572577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F1262BA-5D73-49DE-84D6-CF3FC1A30AF3}"/>
              </a:ext>
            </a:extLst>
          </p:cNvPr>
          <p:cNvSpPr/>
          <p:nvPr/>
        </p:nvSpPr>
        <p:spPr>
          <a:xfrm>
            <a:off x="3963189" y="722217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7E36D14-BFF7-4D59-ACC8-E3BD8FC5D24B}"/>
              </a:ext>
            </a:extLst>
          </p:cNvPr>
          <p:cNvSpPr/>
          <p:nvPr/>
        </p:nvSpPr>
        <p:spPr>
          <a:xfrm>
            <a:off x="4529840" y="940185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1782265-5785-4E1B-B41D-C72648075181}"/>
              </a:ext>
            </a:extLst>
          </p:cNvPr>
          <p:cNvSpPr/>
          <p:nvPr/>
        </p:nvSpPr>
        <p:spPr>
          <a:xfrm>
            <a:off x="5222447" y="1112203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115B82C-AB50-4C7A-A04D-10A8E33B6A76}"/>
              </a:ext>
            </a:extLst>
          </p:cNvPr>
          <p:cNvSpPr/>
          <p:nvPr/>
        </p:nvSpPr>
        <p:spPr>
          <a:xfrm>
            <a:off x="4338916" y="1422337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18AD010-96CC-4001-8239-6A434939C186}"/>
              </a:ext>
            </a:extLst>
          </p:cNvPr>
          <p:cNvSpPr/>
          <p:nvPr/>
        </p:nvSpPr>
        <p:spPr>
          <a:xfrm>
            <a:off x="5823407" y="1116523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477D8A5-458B-4F97-937D-41381041E358}"/>
              </a:ext>
            </a:extLst>
          </p:cNvPr>
          <p:cNvSpPr/>
          <p:nvPr/>
        </p:nvSpPr>
        <p:spPr>
          <a:xfrm>
            <a:off x="4362544" y="539071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F968DB0-81F4-4687-9C0C-F141A75626B9}"/>
              </a:ext>
            </a:extLst>
          </p:cNvPr>
          <p:cNvSpPr/>
          <p:nvPr/>
        </p:nvSpPr>
        <p:spPr>
          <a:xfrm>
            <a:off x="4932055" y="1469106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BC1FC6B-C638-4E2C-ACF9-B906797B9560}"/>
              </a:ext>
            </a:extLst>
          </p:cNvPr>
          <p:cNvSpPr/>
          <p:nvPr/>
        </p:nvSpPr>
        <p:spPr>
          <a:xfrm>
            <a:off x="4061780" y="1659726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698CF33-CCF1-4EE9-AB45-EB2590C51D5F}"/>
              </a:ext>
            </a:extLst>
          </p:cNvPr>
          <p:cNvSpPr/>
          <p:nvPr/>
        </p:nvSpPr>
        <p:spPr>
          <a:xfrm>
            <a:off x="6206996" y="1496408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809DB8C-4764-4A84-A8BC-651F85118529}"/>
              </a:ext>
            </a:extLst>
          </p:cNvPr>
          <p:cNvSpPr/>
          <p:nvPr/>
        </p:nvSpPr>
        <p:spPr>
          <a:xfrm>
            <a:off x="4553754" y="1742632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6A0EA79-9F93-4E5E-8219-85310B18381D}"/>
              </a:ext>
            </a:extLst>
          </p:cNvPr>
          <p:cNvSpPr/>
          <p:nvPr/>
        </p:nvSpPr>
        <p:spPr>
          <a:xfrm>
            <a:off x="6594784" y="1121857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6D72304-6214-489C-9D37-8D63BAAE1DBE}"/>
              </a:ext>
            </a:extLst>
          </p:cNvPr>
          <p:cNvSpPr/>
          <p:nvPr/>
        </p:nvSpPr>
        <p:spPr>
          <a:xfrm>
            <a:off x="5545624" y="689311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30B642B-A159-479B-8A3E-F12CC35269D5}"/>
              </a:ext>
            </a:extLst>
          </p:cNvPr>
          <p:cNvSpPr/>
          <p:nvPr/>
        </p:nvSpPr>
        <p:spPr>
          <a:xfrm>
            <a:off x="4932055" y="769853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5A20CB2-8E11-46C5-AC49-01CBAB2FDCD0}"/>
              </a:ext>
            </a:extLst>
          </p:cNvPr>
          <p:cNvSpPr/>
          <p:nvPr/>
        </p:nvSpPr>
        <p:spPr>
          <a:xfrm>
            <a:off x="2971548" y="1619717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5D21632-2A1A-40FA-987F-A30BA14357CA}"/>
              </a:ext>
            </a:extLst>
          </p:cNvPr>
          <p:cNvSpPr/>
          <p:nvPr/>
        </p:nvSpPr>
        <p:spPr>
          <a:xfrm>
            <a:off x="6232233" y="855293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293E10E-0C47-45A3-8D0D-800E4CE6888C}"/>
              </a:ext>
            </a:extLst>
          </p:cNvPr>
          <p:cNvSpPr/>
          <p:nvPr/>
        </p:nvSpPr>
        <p:spPr>
          <a:xfrm>
            <a:off x="5576229" y="1539368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703771F-99ED-49AE-8483-CB8A034AA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983" y="3902571"/>
            <a:ext cx="747045" cy="747045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7250E7C-F65A-49BD-B316-7DA12B3D917D}"/>
              </a:ext>
            </a:extLst>
          </p:cNvPr>
          <p:cNvSpPr txBox="1"/>
          <p:nvPr/>
        </p:nvSpPr>
        <p:spPr>
          <a:xfrm>
            <a:off x="5688827" y="4045260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Have a think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9961F90-44BA-46CB-84FF-5135908DD238}"/>
              </a:ext>
            </a:extLst>
          </p:cNvPr>
          <p:cNvSpPr txBox="1"/>
          <p:nvPr/>
        </p:nvSpPr>
        <p:spPr>
          <a:xfrm>
            <a:off x="1061439" y="4431713"/>
            <a:ext cx="20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×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24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=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24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CA6974A-EFFF-484C-8BF8-40B11A9EF0FF}"/>
              </a:ext>
            </a:extLst>
          </p:cNvPr>
          <p:cNvCxnSpPr/>
          <p:nvPr/>
        </p:nvCxnSpPr>
        <p:spPr>
          <a:xfrm flipH="1" flipV="1">
            <a:off x="1271728" y="4875335"/>
            <a:ext cx="219490" cy="2194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E82CDEF-BBAB-4405-B128-C36A918B444D}"/>
              </a:ext>
            </a:extLst>
          </p:cNvPr>
          <p:cNvSpPr txBox="1"/>
          <p:nvPr/>
        </p:nvSpPr>
        <p:spPr>
          <a:xfrm>
            <a:off x="1479249" y="4842048"/>
            <a:ext cx="112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CEB0685-5346-497E-AC56-A9BFBAA22506}"/>
              </a:ext>
            </a:extLst>
          </p:cNvPr>
          <p:cNvCxnSpPr>
            <a:cxnSpLocks/>
          </p:cNvCxnSpPr>
          <p:nvPr/>
        </p:nvCxnSpPr>
        <p:spPr>
          <a:xfrm flipH="1">
            <a:off x="1856512" y="4296365"/>
            <a:ext cx="142044" cy="2307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FE85257-15EA-444D-AE11-C770957D163D}"/>
              </a:ext>
            </a:extLst>
          </p:cNvPr>
          <p:cNvSpPr txBox="1"/>
          <p:nvPr/>
        </p:nvSpPr>
        <p:spPr>
          <a:xfrm>
            <a:off x="1942361" y="4008634"/>
            <a:ext cx="112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0DB8205-ABF4-4C8C-A720-7A75B7ADD377}"/>
              </a:ext>
            </a:extLst>
          </p:cNvPr>
          <p:cNvCxnSpPr/>
          <p:nvPr/>
        </p:nvCxnSpPr>
        <p:spPr>
          <a:xfrm flipH="1" flipV="1">
            <a:off x="2758026" y="4826202"/>
            <a:ext cx="219490" cy="2194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DCCCCCBC-78AA-49E6-B2A5-9B873C4697B3}"/>
              </a:ext>
            </a:extLst>
          </p:cNvPr>
          <p:cNvSpPr txBox="1"/>
          <p:nvPr/>
        </p:nvSpPr>
        <p:spPr>
          <a:xfrm>
            <a:off x="2677578" y="4915425"/>
            <a:ext cx="133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234B77A-0867-4E3D-8C2D-A2D22FA90101}"/>
              </a:ext>
            </a:extLst>
          </p:cNvPr>
          <p:cNvSpPr txBox="1"/>
          <p:nvPr/>
        </p:nvSpPr>
        <p:spPr>
          <a:xfrm>
            <a:off x="5112202" y="4008634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772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49"/>
    </mc:Choice>
    <mc:Fallback xmlns="">
      <p:transition spd="slow" advTm="33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13906 0.030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15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L -0.14306 -0.021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-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81481E-6 L -0.12083 0.0840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419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-0.10277 0.02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14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L -0.08455 -0.0474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6" y="-238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59259E-6 L -0.06215 0.0986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" y="493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08889 0.037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" y="187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-0.04497 -0.0398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-199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-0.04028 0.0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" y="125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-0.02518 0.0842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" y="421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111E-6 L -0.00382 -0.052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63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0.02848 0.1108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553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-0.00122 -0.0178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90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04322 0.0523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261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0.07187 -0.0645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324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06389 0.0773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" y="386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09705 -0.0247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125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09931 0.027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136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9826 0.0891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444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0.10069 0.026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" y="13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0.16128 -0.0349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75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2222 0.0648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324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0.15608 -0.0287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5" y="-143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47 L 0.14601 0.0259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4" grpId="0"/>
      <p:bldP spid="74" grpId="1"/>
      <p:bldP spid="75" grpId="0"/>
      <p:bldP spid="77" grpId="0"/>
      <p:bldP spid="79" grpId="0"/>
      <p:bldP spid="81" grpId="0"/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15A4E97-C11B-47F8-AFC9-A909BDBC6AFC}"/>
              </a:ext>
            </a:extLst>
          </p:cNvPr>
          <p:cNvSpPr txBox="1"/>
          <p:nvPr/>
        </p:nvSpPr>
        <p:spPr>
          <a:xfrm>
            <a:off x="1941015" y="2957831"/>
            <a:ext cx="5149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counters, make arrays to find all the factors of 24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9961F90-44BA-46CB-84FF-5135908DD238}"/>
              </a:ext>
            </a:extLst>
          </p:cNvPr>
          <p:cNvSpPr txBox="1"/>
          <p:nvPr/>
        </p:nvSpPr>
        <p:spPr>
          <a:xfrm>
            <a:off x="1061439" y="4431713"/>
            <a:ext cx="20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×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12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=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24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CA6974A-EFFF-484C-8BF8-40B11A9EF0FF}"/>
              </a:ext>
            </a:extLst>
          </p:cNvPr>
          <p:cNvCxnSpPr/>
          <p:nvPr/>
        </p:nvCxnSpPr>
        <p:spPr>
          <a:xfrm flipH="1" flipV="1">
            <a:off x="1271728" y="4875335"/>
            <a:ext cx="219490" cy="2194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E82CDEF-BBAB-4405-B128-C36A918B444D}"/>
              </a:ext>
            </a:extLst>
          </p:cNvPr>
          <p:cNvSpPr txBox="1"/>
          <p:nvPr/>
        </p:nvSpPr>
        <p:spPr>
          <a:xfrm>
            <a:off x="1479249" y="4842048"/>
            <a:ext cx="112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CEB0685-5346-497E-AC56-A9BFBAA22506}"/>
              </a:ext>
            </a:extLst>
          </p:cNvPr>
          <p:cNvCxnSpPr>
            <a:cxnSpLocks/>
          </p:cNvCxnSpPr>
          <p:nvPr/>
        </p:nvCxnSpPr>
        <p:spPr>
          <a:xfrm flipH="1">
            <a:off x="1856512" y="4296365"/>
            <a:ext cx="142044" cy="2307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FE85257-15EA-444D-AE11-C770957D163D}"/>
              </a:ext>
            </a:extLst>
          </p:cNvPr>
          <p:cNvSpPr txBox="1"/>
          <p:nvPr/>
        </p:nvSpPr>
        <p:spPr>
          <a:xfrm>
            <a:off x="1942361" y="4008634"/>
            <a:ext cx="112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0DB8205-ABF4-4C8C-A720-7A75B7ADD377}"/>
              </a:ext>
            </a:extLst>
          </p:cNvPr>
          <p:cNvCxnSpPr/>
          <p:nvPr/>
        </p:nvCxnSpPr>
        <p:spPr>
          <a:xfrm flipH="1" flipV="1">
            <a:off x="2758026" y="4826202"/>
            <a:ext cx="219490" cy="2194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DCCCCCBC-78AA-49E6-B2A5-9B873C4697B3}"/>
              </a:ext>
            </a:extLst>
          </p:cNvPr>
          <p:cNvSpPr txBox="1"/>
          <p:nvPr/>
        </p:nvSpPr>
        <p:spPr>
          <a:xfrm>
            <a:off x="2677578" y="4915425"/>
            <a:ext cx="133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234B77A-0867-4E3D-8C2D-A2D22FA90101}"/>
              </a:ext>
            </a:extLst>
          </p:cNvPr>
          <p:cNvSpPr txBox="1"/>
          <p:nvPr/>
        </p:nvSpPr>
        <p:spPr>
          <a:xfrm>
            <a:off x="5112202" y="4008634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062589C-45DF-4FB7-A791-BD069034F82E}"/>
              </a:ext>
            </a:extLst>
          </p:cNvPr>
          <p:cNvSpPr/>
          <p:nvPr/>
        </p:nvSpPr>
        <p:spPr>
          <a:xfrm>
            <a:off x="1004971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CF2F268-07D6-41E5-8A58-0CA217BA3B46}"/>
              </a:ext>
            </a:extLst>
          </p:cNvPr>
          <p:cNvSpPr/>
          <p:nvPr/>
        </p:nvSpPr>
        <p:spPr>
          <a:xfrm>
            <a:off x="1305940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0314B51-7AFD-44B6-96DD-B3BCA7E51E0E}"/>
              </a:ext>
            </a:extLst>
          </p:cNvPr>
          <p:cNvSpPr/>
          <p:nvPr/>
        </p:nvSpPr>
        <p:spPr>
          <a:xfrm>
            <a:off x="1607064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CF6EBD9-FBEF-4B2C-9014-EE0AD5BAA96B}"/>
              </a:ext>
            </a:extLst>
          </p:cNvPr>
          <p:cNvSpPr/>
          <p:nvPr/>
        </p:nvSpPr>
        <p:spPr>
          <a:xfrm>
            <a:off x="1908033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C21F770-355C-4E2A-BEAB-F63F83C169E0}"/>
              </a:ext>
            </a:extLst>
          </p:cNvPr>
          <p:cNvSpPr/>
          <p:nvPr/>
        </p:nvSpPr>
        <p:spPr>
          <a:xfrm>
            <a:off x="2209157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974D38E-2622-4E75-9CFB-2950B53775D5}"/>
              </a:ext>
            </a:extLst>
          </p:cNvPr>
          <p:cNvSpPr/>
          <p:nvPr/>
        </p:nvSpPr>
        <p:spPr>
          <a:xfrm>
            <a:off x="2510126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5EE000C-1DF5-4DA8-99FB-9CAB571CD154}"/>
              </a:ext>
            </a:extLst>
          </p:cNvPr>
          <p:cNvSpPr/>
          <p:nvPr/>
        </p:nvSpPr>
        <p:spPr>
          <a:xfrm>
            <a:off x="2811250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EB8D713-7D99-4875-B912-87FA76EDBB2F}"/>
              </a:ext>
            </a:extLst>
          </p:cNvPr>
          <p:cNvSpPr/>
          <p:nvPr/>
        </p:nvSpPr>
        <p:spPr>
          <a:xfrm>
            <a:off x="3112219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0AE4047-483E-42DD-A174-93DCBD61AC7B}"/>
              </a:ext>
            </a:extLst>
          </p:cNvPr>
          <p:cNvSpPr/>
          <p:nvPr/>
        </p:nvSpPr>
        <p:spPr>
          <a:xfrm>
            <a:off x="3413343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BB28B91-8381-465D-8E9B-A7C636BC62B5}"/>
              </a:ext>
            </a:extLst>
          </p:cNvPr>
          <p:cNvSpPr/>
          <p:nvPr/>
        </p:nvSpPr>
        <p:spPr>
          <a:xfrm>
            <a:off x="3714312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8F85357-1727-4A21-8CD4-F8351C3D4CCA}"/>
              </a:ext>
            </a:extLst>
          </p:cNvPr>
          <p:cNvSpPr/>
          <p:nvPr/>
        </p:nvSpPr>
        <p:spPr>
          <a:xfrm>
            <a:off x="4015436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F20FEC8-4361-45BE-9C75-F1CB92E8E5C0}"/>
              </a:ext>
            </a:extLst>
          </p:cNvPr>
          <p:cNvSpPr/>
          <p:nvPr/>
        </p:nvSpPr>
        <p:spPr>
          <a:xfrm>
            <a:off x="4316405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0973868-FC90-42BE-AD35-9BB32AF54A27}"/>
              </a:ext>
            </a:extLst>
          </p:cNvPr>
          <p:cNvSpPr/>
          <p:nvPr/>
        </p:nvSpPr>
        <p:spPr>
          <a:xfrm>
            <a:off x="4617529" y="13004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3D6A26A-4212-41BA-9C91-E6F885DBDCB3}"/>
              </a:ext>
            </a:extLst>
          </p:cNvPr>
          <p:cNvSpPr/>
          <p:nvPr/>
        </p:nvSpPr>
        <p:spPr>
          <a:xfrm>
            <a:off x="4920169" y="130258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ED2FCBF7-F3CD-4B91-9478-546C933D0290}"/>
              </a:ext>
            </a:extLst>
          </p:cNvPr>
          <p:cNvSpPr/>
          <p:nvPr/>
        </p:nvSpPr>
        <p:spPr>
          <a:xfrm>
            <a:off x="5222809" y="13047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DB1796C-877E-41B5-9BB7-4520A7E66788}"/>
              </a:ext>
            </a:extLst>
          </p:cNvPr>
          <p:cNvSpPr/>
          <p:nvPr/>
        </p:nvSpPr>
        <p:spPr>
          <a:xfrm>
            <a:off x="5525449" y="130690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DB8F68E9-C5B1-4D2D-8679-08FF1C7F2BCE}"/>
              </a:ext>
            </a:extLst>
          </p:cNvPr>
          <p:cNvSpPr/>
          <p:nvPr/>
        </p:nvSpPr>
        <p:spPr>
          <a:xfrm>
            <a:off x="5828089" y="130906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DE06316-B683-444A-86F6-171D7C69FA9A}"/>
              </a:ext>
            </a:extLst>
          </p:cNvPr>
          <p:cNvSpPr/>
          <p:nvPr/>
        </p:nvSpPr>
        <p:spPr>
          <a:xfrm>
            <a:off x="6130729" y="13112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822A3987-275D-4EBE-BF7F-C5835865EB8F}"/>
              </a:ext>
            </a:extLst>
          </p:cNvPr>
          <p:cNvSpPr/>
          <p:nvPr/>
        </p:nvSpPr>
        <p:spPr>
          <a:xfrm>
            <a:off x="6433369" y="131338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795B7CC9-8E4A-44ED-A71C-A905B3D5EC19}"/>
              </a:ext>
            </a:extLst>
          </p:cNvPr>
          <p:cNvSpPr/>
          <p:nvPr/>
        </p:nvSpPr>
        <p:spPr>
          <a:xfrm>
            <a:off x="6736009" y="131554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8E6F50D-B850-4FFA-9B2C-EB0B1669E173}"/>
              </a:ext>
            </a:extLst>
          </p:cNvPr>
          <p:cNvSpPr/>
          <p:nvPr/>
        </p:nvSpPr>
        <p:spPr>
          <a:xfrm>
            <a:off x="7038649" y="131770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035CEE3-ED99-40C0-BCDB-8BA2E4D7AF48}"/>
              </a:ext>
            </a:extLst>
          </p:cNvPr>
          <p:cNvSpPr/>
          <p:nvPr/>
        </p:nvSpPr>
        <p:spPr>
          <a:xfrm>
            <a:off x="7341289" y="131986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775ECF4-42DD-4419-A1A0-51891E58A159}"/>
              </a:ext>
            </a:extLst>
          </p:cNvPr>
          <p:cNvSpPr txBox="1"/>
          <p:nvPr/>
        </p:nvSpPr>
        <p:spPr>
          <a:xfrm>
            <a:off x="5119364" y="4352115"/>
            <a:ext cx="15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A34CBABC-2D62-4DAC-9FD0-CE0516E2605C}"/>
              </a:ext>
            </a:extLst>
          </p:cNvPr>
          <p:cNvSpPr/>
          <p:nvPr/>
        </p:nvSpPr>
        <p:spPr>
          <a:xfrm>
            <a:off x="7635884" y="132202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6A7542BC-96DB-408B-8F80-BC30D0568739}"/>
              </a:ext>
            </a:extLst>
          </p:cNvPr>
          <p:cNvSpPr/>
          <p:nvPr/>
        </p:nvSpPr>
        <p:spPr>
          <a:xfrm>
            <a:off x="7930479" y="1324189"/>
            <a:ext cx="300480" cy="300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93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53"/>
    </mc:Choice>
    <mc:Fallback xmlns="">
      <p:transition spd="slow" advTm="19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39444 0.04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2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0.39444 0.043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2" y="217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0.39444 0.04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2" y="217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0.39444 0.043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2" y="21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0.39444 0.04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2" y="217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0.39444 0.043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2" y="21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0.39444 0.0437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2" y="217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0.39444 0.043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2" y="217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0.39444 0.043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2" y="217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0.39444 0.04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2" y="217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39445 0.0437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2" y="217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39445 0.043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2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5" grpId="0"/>
      <p:bldP spid="77" grpId="0"/>
      <p:bldP spid="79" grpId="0"/>
      <p:bldP spid="81" grpId="0"/>
      <p:bldP spid="49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/>
      <p:bldP spid="104" grpId="0" animBg="1"/>
      <p:bldP spid="10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4|1.4|4.7|1.5|1.2|1.7|1.6|1.3|1.7|1.4|1.3|4.1|0.9|1.1|19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4|10.7|2.6|3.9|9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2.4|6.1|1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5.3|2.6|4.2|5.5|2.9|2.7|2.6|6.8|1.1|3.5|3.6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1|2.1|4.1|4.3|2.5|2.5|4.5|5.2|5.8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7|2.7|7.4|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8|3.5|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3|5|3|2.8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|7.2|7.7|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2.4|4.5|12.7|3.1|10.7|2.9|32.5|11.4|7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0.1|8.3|5.4"/>
</p:tagLst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et ready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t ready 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t's learn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et's lear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Your tur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Your turn activity less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0DC92D10A6294EB2D3BAE7684BF2FC" ma:contentTypeVersion="12" ma:contentTypeDescription="Create a new document." ma:contentTypeScope="" ma:versionID="a653c811c94cadf6c6d25bfc4b9fb185">
  <xsd:schema xmlns:xsd="http://www.w3.org/2001/XMLSchema" xmlns:xs="http://www.w3.org/2001/XMLSchema" xmlns:p="http://schemas.microsoft.com/office/2006/metadata/properties" xmlns:ns3="522d4c35-b548-4432-90ae-af4376e1c4b4" xmlns:ns4="cee99ee9-287b-4f9a-957c-ba5ae7375c9a" targetNamespace="http://schemas.microsoft.com/office/2006/metadata/properties" ma:root="true" ma:fieldsID="51905a861ff4a2a8272b9c9df47fbc94" ns3:_="" ns4:_="">
    <xsd:import namespace="522d4c35-b548-4432-90ae-af4376e1c4b4"/>
    <xsd:import namespace="cee99ee9-287b-4f9a-957c-ba5ae7375c9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2d4c35-b548-4432-90ae-af4376e1c4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e99ee9-287b-4f9a-957c-ba5ae7375c9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727757-3061-47D3-99FD-9493F136DC43}">
  <ds:schemaRefs>
    <ds:schemaRef ds:uri="http://schemas.openxmlformats.org/package/2006/metadata/core-properties"/>
    <ds:schemaRef ds:uri="http://purl.org/dc/elements/1.1/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cee99ee9-287b-4f9a-957c-ba5ae7375c9a"/>
    <ds:schemaRef ds:uri="522d4c35-b548-4432-90ae-af4376e1c4b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FA976BF-BA58-4DED-B6CD-0D8A580477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3A6D36-C3D1-40C7-AF35-C50E672A16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2d4c35-b548-4432-90ae-af4376e1c4b4"/>
    <ds:schemaRef ds:uri="cee99ee9-287b-4f9a-957c-ba5ae7375c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23943</TotalTime>
  <Words>676</Words>
  <Application>Microsoft Office PowerPoint</Application>
  <PresentationFormat>On-screen Show (4:3)</PresentationFormat>
  <Paragraphs>176</Paragraphs>
  <Slides>19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Cambria Math</vt:lpstr>
      <vt:lpstr>Comic Sans MS</vt:lpstr>
      <vt:lpstr>KG Primary Penmanship</vt:lpstr>
      <vt:lpstr>Title slide</vt:lpstr>
      <vt:lpstr>Get ready title</vt:lpstr>
      <vt:lpstr>Get ready questions</vt:lpstr>
      <vt:lpstr>Let's learn title</vt:lpstr>
      <vt:lpstr>Let's learn slides</vt:lpstr>
      <vt:lpstr>Your turn</vt:lpstr>
      <vt:lpstr>Your turn activity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 a go at questions  1 - 2 on the worksheet</vt:lpstr>
      <vt:lpstr>PowerPoint Presentation</vt:lpstr>
      <vt:lpstr>Have a go at questions  3 - 4 on the worksheet</vt:lpstr>
      <vt:lpstr>PowerPoint Presentation</vt:lpstr>
      <vt:lpstr>PowerPoint Presentation</vt:lpstr>
      <vt:lpstr>PowerPoint Presentation</vt:lpstr>
      <vt:lpstr>PowerPoint Presentation</vt:lpstr>
      <vt:lpstr>Have a go at the rest of the worksheet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Clarke</dc:creator>
  <cp:lastModifiedBy>James Clegg</cp:lastModifiedBy>
  <cp:revision>330</cp:revision>
  <dcterms:created xsi:type="dcterms:W3CDTF">2019-07-05T11:02:13Z</dcterms:created>
  <dcterms:modified xsi:type="dcterms:W3CDTF">2020-12-15T17:25:20Z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0x010100810DC92D10A6294EB2D3BAE7684BF2FC</vt:lpwstr>
  </property>
</Properties>
</file>