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61" r:id="rId13"/>
    <p:sldId id="375" r:id="rId14"/>
    <p:sldId id="299" r:id="rId15"/>
    <p:sldId id="354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2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0886" autoAdjust="0"/>
  </p:normalViewPr>
  <p:slideViewPr>
    <p:cSldViewPr snapToGrid="0" snapToObjects="1">
      <p:cViewPr varScale="1">
        <p:scale>
          <a:sx n="91" d="100"/>
          <a:sy n="91" d="100"/>
        </p:scale>
        <p:origin x="1492" y="48"/>
      </p:cViewPr>
      <p:guideLst>
        <p:guide orient="horz" pos="1344"/>
        <p:guide pos="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1238336-3F99-4C70-A966-3AC38E0B65C4}"/>
    <pc:docChg chg="custSel addSld delSld modSld">
      <pc:chgData name="James Clegg" userId="c6df1435-7a36-4b38-be4d-16e68e91152f" providerId="ADAL" clId="{C1238336-3F99-4C70-A966-3AC38E0B65C4}" dt="2020-12-17T15:09:27.414" v="7900" actId="6549"/>
      <pc:docMkLst>
        <pc:docMk/>
      </pc:docMkLst>
      <pc:sldChg chg="modNotesTx">
        <pc:chgData name="James Clegg" userId="c6df1435-7a36-4b38-be4d-16e68e91152f" providerId="ADAL" clId="{C1238336-3F99-4C70-A966-3AC38E0B65C4}" dt="2020-12-17T15:08:57.464" v="7889" actId="6549"/>
        <pc:sldMkLst>
          <pc:docMk/>
          <pc:sldMk cId="1278933920" sldId="354"/>
        </pc:sldMkLst>
      </pc:sldChg>
      <pc:sldChg chg="modSp">
        <pc:chgData name="James Clegg" userId="c6df1435-7a36-4b38-be4d-16e68e91152f" providerId="ADAL" clId="{C1238336-3F99-4C70-A966-3AC38E0B65C4}" dt="2020-12-15T13:32:11.790" v="7676" actId="20577"/>
        <pc:sldMkLst>
          <pc:docMk/>
          <pc:sldMk cId="4055834207" sldId="361"/>
        </pc:sldMkLst>
        <pc:spChg chg="mod">
          <ac:chgData name="James Clegg" userId="c6df1435-7a36-4b38-be4d-16e68e91152f" providerId="ADAL" clId="{C1238336-3F99-4C70-A966-3AC38E0B65C4}" dt="2020-12-15T13:32:11.790" v="7676" actId="20577"/>
          <ac:spMkLst>
            <pc:docMk/>
            <pc:sldMk cId="4055834207" sldId="361"/>
            <ac:spMk id="2" creationId="{00000000-0000-0000-0000-000000000000}"/>
          </ac:spMkLst>
        </pc:spChg>
      </pc:sldChg>
      <pc:sldChg chg="modNotesTx">
        <pc:chgData name="James Clegg" userId="c6df1435-7a36-4b38-be4d-16e68e91152f" providerId="ADAL" clId="{C1238336-3F99-4C70-A966-3AC38E0B65C4}" dt="2020-12-17T15:09:00.273" v="7890" actId="6549"/>
        <pc:sldMkLst>
          <pc:docMk/>
          <pc:sldMk cId="1701713987" sldId="364"/>
        </pc:sldMkLst>
      </pc:sldChg>
      <pc:sldChg chg="modNotesTx">
        <pc:chgData name="James Clegg" userId="c6df1435-7a36-4b38-be4d-16e68e91152f" providerId="ADAL" clId="{C1238336-3F99-4C70-A966-3AC38E0B65C4}" dt="2020-12-17T15:09:02.822" v="7891" actId="6549"/>
        <pc:sldMkLst>
          <pc:docMk/>
          <pc:sldMk cId="1205039666" sldId="365"/>
        </pc:sldMkLst>
      </pc:sldChg>
      <pc:sldChg chg="modNotesTx">
        <pc:chgData name="James Clegg" userId="c6df1435-7a36-4b38-be4d-16e68e91152f" providerId="ADAL" clId="{C1238336-3F99-4C70-A966-3AC38E0B65C4}" dt="2020-12-17T15:09:05.473" v="7892" actId="6549"/>
        <pc:sldMkLst>
          <pc:docMk/>
          <pc:sldMk cId="2858150159" sldId="366"/>
        </pc:sldMkLst>
      </pc:sldChg>
      <pc:sldChg chg="modNotesTx">
        <pc:chgData name="James Clegg" userId="c6df1435-7a36-4b38-be4d-16e68e91152f" providerId="ADAL" clId="{C1238336-3F99-4C70-A966-3AC38E0B65C4}" dt="2020-12-17T15:09:07.916" v="7893" actId="6549"/>
        <pc:sldMkLst>
          <pc:docMk/>
          <pc:sldMk cId="1504362153" sldId="367"/>
        </pc:sldMkLst>
      </pc:sldChg>
      <pc:sldChg chg="modNotesTx">
        <pc:chgData name="James Clegg" userId="c6df1435-7a36-4b38-be4d-16e68e91152f" providerId="ADAL" clId="{C1238336-3F99-4C70-A966-3AC38E0B65C4}" dt="2020-12-17T15:09:10.521" v="7894" actId="6549"/>
        <pc:sldMkLst>
          <pc:docMk/>
          <pc:sldMk cId="4262931318" sldId="368"/>
        </pc:sldMkLst>
      </pc:sldChg>
      <pc:sldChg chg="modNotesTx">
        <pc:chgData name="James Clegg" userId="c6df1435-7a36-4b38-be4d-16e68e91152f" providerId="ADAL" clId="{C1238336-3F99-4C70-A966-3AC38E0B65C4}" dt="2020-12-17T15:09:13.740" v="7895" actId="6549"/>
        <pc:sldMkLst>
          <pc:docMk/>
          <pc:sldMk cId="929004435" sldId="369"/>
        </pc:sldMkLst>
      </pc:sldChg>
      <pc:sldChg chg="modNotesTx">
        <pc:chgData name="James Clegg" userId="c6df1435-7a36-4b38-be4d-16e68e91152f" providerId="ADAL" clId="{C1238336-3F99-4C70-A966-3AC38E0B65C4}" dt="2020-12-17T15:09:16.440" v="7896" actId="6549"/>
        <pc:sldMkLst>
          <pc:docMk/>
          <pc:sldMk cId="776839989" sldId="370"/>
        </pc:sldMkLst>
      </pc:sldChg>
      <pc:sldChg chg="modNotesTx">
        <pc:chgData name="James Clegg" userId="c6df1435-7a36-4b38-be4d-16e68e91152f" providerId="ADAL" clId="{C1238336-3F99-4C70-A966-3AC38E0B65C4}" dt="2020-12-17T15:09:18.976" v="7897" actId="6549"/>
        <pc:sldMkLst>
          <pc:docMk/>
          <pc:sldMk cId="96452358" sldId="371"/>
        </pc:sldMkLst>
      </pc:sldChg>
      <pc:sldChg chg="delSp delAnim modNotesTx">
        <pc:chgData name="James Clegg" userId="c6df1435-7a36-4b38-be4d-16e68e91152f" providerId="ADAL" clId="{C1238336-3F99-4C70-A966-3AC38E0B65C4}" dt="2020-12-17T15:09:21.532" v="7898" actId="6549"/>
        <pc:sldMkLst>
          <pc:docMk/>
          <pc:sldMk cId="3325982821" sldId="372"/>
        </pc:sldMkLst>
        <pc:spChg chg="del">
          <ac:chgData name="James Clegg" userId="c6df1435-7a36-4b38-be4d-16e68e91152f" providerId="ADAL" clId="{C1238336-3F99-4C70-A966-3AC38E0B65C4}" dt="2020-12-15T13:17:01.440" v="6365" actId="478"/>
          <ac:spMkLst>
            <pc:docMk/>
            <pc:sldMk cId="3325982821" sldId="372"/>
            <ac:spMk id="13" creationId="{9D3FE86E-4595-45F7-A605-D10597E7F221}"/>
          </ac:spMkLst>
        </pc:spChg>
      </pc:sldChg>
      <pc:sldChg chg="modNotesTx">
        <pc:chgData name="James Clegg" userId="c6df1435-7a36-4b38-be4d-16e68e91152f" providerId="ADAL" clId="{C1238336-3F99-4C70-A966-3AC38E0B65C4}" dt="2020-12-17T15:09:24.988" v="7899" actId="6549"/>
        <pc:sldMkLst>
          <pc:docMk/>
          <pc:sldMk cId="1053236608" sldId="373"/>
        </pc:sldMkLst>
      </pc:sldChg>
      <pc:sldChg chg="modNotesTx">
        <pc:chgData name="James Clegg" userId="c6df1435-7a36-4b38-be4d-16e68e91152f" providerId="ADAL" clId="{C1238336-3F99-4C70-A966-3AC38E0B65C4}" dt="2020-12-17T15:09:27.414" v="7900" actId="6549"/>
        <pc:sldMkLst>
          <pc:docMk/>
          <pc:sldMk cId="3134198543" sldId="374"/>
        </pc:sldMkLst>
      </pc:sldChg>
      <pc:sldChg chg="addSp delSp modSp add delAnim modAnim modNotesTx">
        <pc:chgData name="James Clegg" userId="c6df1435-7a36-4b38-be4d-16e68e91152f" providerId="ADAL" clId="{C1238336-3F99-4C70-A966-3AC38E0B65C4}" dt="2020-12-17T15:08:54.358" v="7888" actId="6549"/>
        <pc:sldMkLst>
          <pc:docMk/>
          <pc:sldMk cId="116117657" sldId="375"/>
        </pc:sldMkLst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3" creationId="{8CE13DE8-82BE-45D1-A924-731A8FB26137}"/>
          </ac:spMkLst>
        </pc:spChg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4" creationId="{4A19071C-A577-4C57-8803-F8206BF4DF23}"/>
          </ac:spMkLst>
        </pc:spChg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5" creationId="{C46C8491-7B64-46BD-899C-819E98703227}"/>
          </ac:spMkLst>
        </pc:spChg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6" creationId="{E0F4F5A8-9B57-44BF-A103-823D1909AB04}"/>
          </ac:spMkLst>
        </pc:spChg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7" creationId="{A693CDC3-06F8-4A9B-A30F-F04C2DAB7695}"/>
          </ac:spMkLst>
        </pc:spChg>
        <pc:spChg chg="add">
          <ac:chgData name="James Clegg" userId="c6df1435-7a36-4b38-be4d-16e68e91152f" providerId="ADAL" clId="{C1238336-3F99-4C70-A966-3AC38E0B65C4}" dt="2020-12-15T13:32:22.608" v="7678"/>
          <ac:spMkLst>
            <pc:docMk/>
            <pc:sldMk cId="116117657" sldId="375"/>
            <ac:spMk id="8" creationId="{E423F70D-9CEA-4520-B1CA-2D6EDD60FB3E}"/>
          </ac:spMkLst>
        </pc:spChg>
        <pc:spChg chg="add mod">
          <ac:chgData name="James Clegg" userId="c6df1435-7a36-4b38-be4d-16e68e91152f" providerId="ADAL" clId="{C1238336-3F99-4C70-A966-3AC38E0B65C4}" dt="2020-12-15T13:32:33.925" v="7681" actId="1076"/>
          <ac:spMkLst>
            <pc:docMk/>
            <pc:sldMk cId="116117657" sldId="375"/>
            <ac:spMk id="9" creationId="{FEA0AEEC-BF36-4DBC-A259-577ECE539EE3}"/>
          </ac:spMkLst>
        </pc:spChg>
        <pc:spChg chg="add mod">
          <ac:chgData name="James Clegg" userId="c6df1435-7a36-4b38-be4d-16e68e91152f" providerId="ADAL" clId="{C1238336-3F99-4C70-A966-3AC38E0B65C4}" dt="2020-12-15T13:32:41.069" v="7685" actId="1076"/>
          <ac:spMkLst>
            <pc:docMk/>
            <pc:sldMk cId="116117657" sldId="375"/>
            <ac:spMk id="10" creationId="{B20FD88F-C32B-4CAF-B1A7-4BFC44E73DCC}"/>
          </ac:spMkLst>
        </pc:spChg>
        <pc:spChg chg="add mod">
          <ac:chgData name="James Clegg" userId="c6df1435-7a36-4b38-be4d-16e68e91152f" providerId="ADAL" clId="{C1238336-3F99-4C70-A966-3AC38E0B65C4}" dt="2020-12-15T13:32:53.763" v="7697" actId="1036"/>
          <ac:spMkLst>
            <pc:docMk/>
            <pc:sldMk cId="116117657" sldId="375"/>
            <ac:spMk id="11" creationId="{3D2E3B5D-1D46-4564-B944-9B82A4256EE6}"/>
          </ac:spMkLst>
        </pc:spChg>
        <pc:spChg chg="add mod">
          <ac:chgData name="James Clegg" userId="c6df1435-7a36-4b38-be4d-16e68e91152f" providerId="ADAL" clId="{C1238336-3F99-4C70-A966-3AC38E0B65C4}" dt="2020-12-15T13:33:04.324" v="7702" actId="1076"/>
          <ac:spMkLst>
            <pc:docMk/>
            <pc:sldMk cId="116117657" sldId="375"/>
            <ac:spMk id="12" creationId="{F27CB1C9-7660-4CAF-8A5D-EC7667B4F378}"/>
          </ac:spMkLst>
        </pc:spChg>
        <pc:spChg chg="add mod">
          <ac:chgData name="James Clegg" userId="c6df1435-7a36-4b38-be4d-16e68e91152f" providerId="ADAL" clId="{C1238336-3F99-4C70-A966-3AC38E0B65C4}" dt="2020-12-15T13:33:07.474" v="7703" actId="1076"/>
          <ac:spMkLst>
            <pc:docMk/>
            <pc:sldMk cId="116117657" sldId="375"/>
            <ac:spMk id="13" creationId="{A1B28E3F-7CBF-44D3-855D-D3DB8999724C}"/>
          </ac:spMkLst>
        </pc:spChg>
        <pc:spChg chg="add del">
          <ac:chgData name="James Clegg" userId="c6df1435-7a36-4b38-be4d-16e68e91152f" providerId="ADAL" clId="{C1238336-3F99-4C70-A966-3AC38E0B65C4}" dt="2020-12-15T13:33:20.667" v="7711" actId="478"/>
          <ac:spMkLst>
            <pc:docMk/>
            <pc:sldMk cId="116117657" sldId="375"/>
            <ac:spMk id="14" creationId="{773F52D1-FBBD-41F6-B06D-AF4E68BB691A}"/>
          </ac:spMkLst>
        </pc:spChg>
        <pc:spChg chg="add mod">
          <ac:chgData name="James Clegg" userId="c6df1435-7a36-4b38-be4d-16e68e91152f" providerId="ADAL" clId="{C1238336-3F99-4C70-A966-3AC38E0B65C4}" dt="2020-12-15T13:33:14.394" v="7706" actId="1076"/>
          <ac:spMkLst>
            <pc:docMk/>
            <pc:sldMk cId="116117657" sldId="375"/>
            <ac:spMk id="15" creationId="{530A57BD-DE88-4C78-AA82-3510F734F66E}"/>
          </ac:spMkLst>
        </pc:spChg>
        <pc:spChg chg="add mod">
          <ac:chgData name="James Clegg" userId="c6df1435-7a36-4b38-be4d-16e68e91152f" providerId="ADAL" clId="{C1238336-3F99-4C70-A966-3AC38E0B65C4}" dt="2020-12-15T13:33:18.542" v="7710" actId="1076"/>
          <ac:spMkLst>
            <pc:docMk/>
            <pc:sldMk cId="116117657" sldId="375"/>
            <ac:spMk id="16" creationId="{433A7CB0-7525-4CDE-ADCD-06FD8CF106A0}"/>
          </ac:spMkLst>
        </pc:spChg>
      </pc:sldChg>
    </pc:docChg>
  </pc:docChgLst>
  <pc:docChgLst>
    <pc:chgData name="James Clegg" userId="c6df1435-7a36-4b38-be4d-16e68e91152f" providerId="ADAL" clId="{49EB502E-654D-440B-A33D-0E5AFC18E844}"/>
    <pc:docChg chg="undo custSel addSld delSld modSld">
      <pc:chgData name="James Clegg" userId="c6df1435-7a36-4b38-be4d-16e68e91152f" providerId="ADAL" clId="{49EB502E-654D-440B-A33D-0E5AFC18E844}" dt="2020-11-27T13:00:14.571" v="2823" actId="20577"/>
      <pc:docMkLst>
        <pc:docMk/>
      </pc:docMkLst>
      <pc:sldChg chg="addSp delSp modSp delAnim modAnim">
        <pc:chgData name="James Clegg" userId="c6df1435-7a36-4b38-be4d-16e68e91152f" providerId="ADAL" clId="{49EB502E-654D-440B-A33D-0E5AFC18E844}" dt="2020-11-27T10:31:32.617" v="877" actId="478"/>
        <pc:sldMkLst>
          <pc:docMk/>
          <pc:sldMk cId="1278933920" sldId="354"/>
        </pc:sldMkLst>
        <pc:spChg chg="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2" creationId="{B5CA10ED-3FDD-4727-88B1-84BBB019CEFC}"/>
          </ac:spMkLst>
        </pc:spChg>
        <pc:spChg chg="mod">
          <ac:chgData name="James Clegg" userId="c6df1435-7a36-4b38-be4d-16e68e91152f" providerId="ADAL" clId="{49EB502E-654D-440B-A33D-0E5AFC18E844}" dt="2020-11-27T10:09:00.335" v="304" actId="1076"/>
          <ac:spMkLst>
            <pc:docMk/>
            <pc:sldMk cId="1278933920" sldId="354"/>
            <ac:spMk id="7" creationId="{00000000-0000-0000-0000-000000000000}"/>
          </ac:spMkLst>
        </pc:spChg>
        <pc:spChg chg="mod">
          <ac:chgData name="James Clegg" userId="c6df1435-7a36-4b38-be4d-16e68e91152f" providerId="ADAL" clId="{49EB502E-654D-440B-A33D-0E5AFC18E844}" dt="2020-11-27T10:23:39.518" v="781" actId="1038"/>
          <ac:spMkLst>
            <pc:docMk/>
            <pc:sldMk cId="1278933920" sldId="354"/>
            <ac:spMk id="128" creationId="{7C7399B4-05E9-45A9-8211-1ADAEEAA4D92}"/>
          </ac:spMkLst>
        </pc:spChg>
        <pc:spChg chg="del">
          <ac:chgData name="James Clegg" userId="c6df1435-7a36-4b38-be4d-16e68e91152f" providerId="ADAL" clId="{49EB502E-654D-440B-A33D-0E5AFC18E844}" dt="2020-11-27T10:07:09.352" v="206" actId="478"/>
          <ac:spMkLst>
            <pc:docMk/>
            <pc:sldMk cId="1278933920" sldId="354"/>
            <ac:spMk id="129" creationId="{D56B7674-68E4-4FA2-9030-25A44B584F6F}"/>
          </ac:spMkLst>
        </pc:spChg>
        <pc:spChg chg="del">
          <ac:chgData name="James Clegg" userId="c6df1435-7a36-4b38-be4d-16e68e91152f" providerId="ADAL" clId="{49EB502E-654D-440B-A33D-0E5AFC18E844}" dt="2020-11-27T10:07:07.609" v="205" actId="478"/>
          <ac:spMkLst>
            <pc:docMk/>
            <pc:sldMk cId="1278933920" sldId="354"/>
            <ac:spMk id="130" creationId="{4ACF8429-329A-4E3D-AA4A-94896C1E208C}"/>
          </ac:spMkLst>
        </pc:spChg>
        <pc:spChg chg="mod">
          <ac:chgData name="James Clegg" userId="c6df1435-7a36-4b38-be4d-16e68e91152f" providerId="ADAL" clId="{49EB502E-654D-440B-A33D-0E5AFC18E844}" dt="2020-11-27T10:23:39.518" v="781" actId="1038"/>
          <ac:spMkLst>
            <pc:docMk/>
            <pc:sldMk cId="1278933920" sldId="354"/>
            <ac:spMk id="131" creationId="{060F29D8-0D8F-46AE-A330-6884D872EC52}"/>
          </ac:spMkLst>
        </pc:spChg>
        <pc:spChg chg="mod">
          <ac:chgData name="James Clegg" userId="c6df1435-7a36-4b38-be4d-16e68e91152f" providerId="ADAL" clId="{49EB502E-654D-440B-A33D-0E5AFC18E844}" dt="2020-11-27T10:23:39.518" v="781" actId="1038"/>
          <ac:spMkLst>
            <pc:docMk/>
            <pc:sldMk cId="1278933920" sldId="354"/>
            <ac:spMk id="132" creationId="{D75E6052-4FCF-4560-AF3B-920B5A8157E7}"/>
          </ac:spMkLst>
        </pc:spChg>
        <pc:spChg chg="mod">
          <ac:chgData name="James Clegg" userId="c6df1435-7a36-4b38-be4d-16e68e91152f" providerId="ADAL" clId="{49EB502E-654D-440B-A33D-0E5AFC18E844}" dt="2020-11-27T10:23:39.518" v="781" actId="1038"/>
          <ac:spMkLst>
            <pc:docMk/>
            <pc:sldMk cId="1278933920" sldId="354"/>
            <ac:spMk id="133" creationId="{D6C39ADB-6A64-46EC-A97F-A4E0E7F1C9A0}"/>
          </ac:spMkLst>
        </pc:spChg>
        <pc:spChg chg="mod">
          <ac:chgData name="James Clegg" userId="c6df1435-7a36-4b38-be4d-16e68e91152f" providerId="ADAL" clId="{49EB502E-654D-440B-A33D-0E5AFC18E844}" dt="2020-11-27T10:23:39.518" v="781" actId="1038"/>
          <ac:spMkLst>
            <pc:docMk/>
            <pc:sldMk cId="1278933920" sldId="354"/>
            <ac:spMk id="134" creationId="{83BE85D1-E28D-46A7-9730-759546BF8242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35" creationId="{B3BF8AAA-82EA-4A56-A725-089F537ECB61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36" creationId="{2B5288EC-2F31-488D-85B7-1B834744C8ED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37" creationId="{D6D7B1AF-9D98-4A89-AAAB-C3F236FEC937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38" creationId="{B70BA188-D474-4001-91A2-400A04DE7370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39" creationId="{F38047B1-4DA8-4E98-9FDF-EB068300A730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40" creationId="{1915598C-1767-4799-A471-AB9994552C8B}"/>
          </ac:spMkLst>
        </pc:spChg>
        <pc:spChg chg="del">
          <ac:chgData name="James Clegg" userId="c6df1435-7a36-4b38-be4d-16e68e91152f" providerId="ADAL" clId="{49EB502E-654D-440B-A33D-0E5AFC18E844}" dt="2020-11-27T10:08:44.055" v="300" actId="478"/>
          <ac:spMkLst>
            <pc:docMk/>
            <pc:sldMk cId="1278933920" sldId="354"/>
            <ac:spMk id="141" creationId="{0527D672-5ACA-4DEA-A2A1-F5E952479FDD}"/>
          </ac:spMkLst>
        </pc:spChg>
        <pc:spChg chg="mod">
          <ac:chgData name="James Clegg" userId="c6df1435-7a36-4b38-be4d-16e68e91152f" providerId="ADAL" clId="{49EB502E-654D-440B-A33D-0E5AFC18E844}" dt="2020-11-27T10:09:07.725" v="306" actId="1076"/>
          <ac:spMkLst>
            <pc:docMk/>
            <pc:sldMk cId="1278933920" sldId="354"/>
            <ac:spMk id="143" creationId="{6116A697-1297-4F87-9836-D5E061F2ADCD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2" creationId="{8152EF0E-B437-43D8-AFE1-F906B58D3C38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3" creationId="{B0C06685-FF88-411A-AE3E-3D2DD003C893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4" creationId="{913C51DD-460A-4EAA-A58C-3BCC5D0FAE64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5" creationId="{D573C853-51F6-43C1-9B8D-D2E8A351B6EB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6" creationId="{F44A9608-F0B8-4841-8205-6949520AC3C0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7" creationId="{69551DF5-8ED5-44EF-91DA-D600DD92B52D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8" creationId="{2205951F-5007-4D28-A9C7-4C0AC81190D4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59" creationId="{A43BC8F8-B61E-44CC-99D0-ADB3646FBC01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0" creationId="{762C701D-F2DA-42C6-89E3-DBDA02E900FC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1" creationId="{CEFFB772-C934-4301-9F88-40D67A2BDC5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2" creationId="{C91ED54B-7C77-4BD0-BE75-0644E4B89707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3" creationId="{FEA62B53-793E-4E18-B3B6-E892156E6A33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4" creationId="{BA97BE58-7C61-4F5B-8477-08296B323D1D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5" creationId="{5CD35586-F8BB-4482-A2EB-AE4BCBCDF10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6" creationId="{678CA1BB-DD2D-40B8-8064-1E2212AEDCD8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7" creationId="{4A6D0C4C-4BBF-44A0-A836-2FC58B6BAE24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168" creationId="{9CAE9135-F139-453C-B784-A46301210AD7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69" creationId="{64B739A7-96A3-4F87-8593-EB0E8330B6F9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0" creationId="{840D178D-2F3C-4042-AC77-52604BFFD80F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1" creationId="{E230B65F-FEC9-454C-866E-A2D56FEE7E48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2" creationId="{CF71AA7A-AA08-47F6-BF18-8C2CF0091D65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3" creationId="{6C453DBD-B8A4-4868-9D63-9788FA59CD54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4" creationId="{FC9205E3-8D2D-4BC0-95A2-6474F8FC579B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5" creationId="{A310D8A3-9729-4824-A54E-3B153BEC94AA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6" creationId="{76A4F718-B5EA-42E9-AD1A-C62A0A9AB392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7" creationId="{143DA4E0-B916-486D-8AEA-11D8D26F31F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8" creationId="{3BBC3905-CAE0-4C2E-9907-1C3905976E01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79" creationId="{04CF3EE6-6103-4899-A94A-C86F9443CB7C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0" creationId="{74949D64-AE5C-44B7-BEF8-0E0663F58E44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1" creationId="{57C71DF5-A5D5-42F4-B0FE-2D604E9EC5AB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2" creationId="{59C638E4-DE6C-474A-A64E-CF103A294E49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3" creationId="{AEF713EC-3367-4985-9C25-1E4B154A309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4" creationId="{321FFB6A-15B9-4B62-AD97-5D59D80FBB23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5" creationId="{C1869DCB-79A4-49B2-8561-09530247E42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6" creationId="{A690B19B-4853-4A64-AD8E-CCEA68A38196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7" creationId="{B3EDDD41-5ADE-4060-80E2-5A75B733E143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8" creationId="{7933F382-E59C-496A-97C9-926BFDCB670F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89" creationId="{C62D9E93-601D-440B-8B86-07D312EE7D7F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0" creationId="{A6CAF8DC-79C2-40EB-9F56-EE8BF1AFB853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1" creationId="{5A2D04B2-63C3-4F9D-AC80-A5E69D15B5AF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2" creationId="{6E7CF98A-5E8A-49BB-B6E1-4E38061D5900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3" creationId="{609A700C-6B35-4BBA-859F-81143225AD49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4" creationId="{68E6F04F-A875-4A0B-814B-850DC20A766C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195" creationId="{F9A42247-1915-407A-AB87-D442F50A372F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196" creationId="{815F5D35-84CF-46FF-97B7-A92BC5B49341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197" creationId="{41BDB06C-10A3-4605-A404-C88CF722BF83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198" creationId="{3C5364C4-FC6E-4EED-9604-E1410957413D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199" creationId="{CC2163F7-4047-4362-9980-A396D25A93EF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0" creationId="{AB13C4B6-1394-4BEA-A336-EE2E987F60C5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1" creationId="{D1E4C75E-F9CF-43F5-921A-832139AE4BD6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2" creationId="{18EA1AF7-17DB-4A96-A035-A51C6B5277C2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3" creationId="{D1A2A095-3389-4C01-8B3D-9511D95FDF1A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4" creationId="{CC54D382-FE0A-4533-BD8F-59E29CDDD82A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5" creationId="{6A7FF357-45C9-461A-A4BE-D16E756A90B4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6" creationId="{117196F5-72C4-4EAF-A797-78022A401E82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7" creationId="{F55E4799-BDF8-470A-91CE-4260B4B715D5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8" creationId="{CE0F0BD3-1D7D-4BB1-9423-75098DF70B99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209" creationId="{5A7CA6C8-AF07-496D-A611-4547317DB856}"/>
          </ac:spMkLst>
        </pc:spChg>
        <pc:spChg chg="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210" creationId="{52E8C371-65B0-41CF-9402-FF3C1F9EFCFB}"/>
          </ac:spMkLst>
        </pc:spChg>
        <pc:spChg chg="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211" creationId="{81795984-E70B-4E3F-8153-2860A5E64E54}"/>
          </ac:spMkLst>
        </pc:spChg>
        <pc:spChg chg="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212" creationId="{D07A9653-5A7A-47CF-A776-4E67FD80017B}"/>
          </ac:spMkLst>
        </pc:spChg>
        <pc:spChg chg="del mod">
          <ac:chgData name="James Clegg" userId="c6df1435-7a36-4b38-be4d-16e68e91152f" providerId="ADAL" clId="{49EB502E-654D-440B-A33D-0E5AFC18E844}" dt="2020-11-27T10:12:21.222" v="349" actId="478"/>
          <ac:spMkLst>
            <pc:docMk/>
            <pc:sldMk cId="1278933920" sldId="354"/>
            <ac:spMk id="213" creationId="{107CA5A0-D302-413C-854D-3FBC61ECEDEB}"/>
          </ac:spMkLst>
        </pc:spChg>
        <pc:spChg chg="del mod">
          <ac:chgData name="James Clegg" userId="c6df1435-7a36-4b38-be4d-16e68e91152f" providerId="ADAL" clId="{49EB502E-654D-440B-A33D-0E5AFC18E844}" dt="2020-11-27T10:12:21.222" v="349" actId="478"/>
          <ac:spMkLst>
            <pc:docMk/>
            <pc:sldMk cId="1278933920" sldId="354"/>
            <ac:spMk id="214" creationId="{D8F8298D-2458-4CF6-AC79-6E6738F58ED1}"/>
          </ac:spMkLst>
        </pc:spChg>
        <pc:spChg chg="del mod">
          <ac:chgData name="James Clegg" userId="c6df1435-7a36-4b38-be4d-16e68e91152f" providerId="ADAL" clId="{49EB502E-654D-440B-A33D-0E5AFC18E844}" dt="2020-11-27T10:12:21.222" v="349" actId="478"/>
          <ac:spMkLst>
            <pc:docMk/>
            <pc:sldMk cId="1278933920" sldId="354"/>
            <ac:spMk id="215" creationId="{28B08D40-4FFC-4D5E-9938-EE8328CA3E77}"/>
          </ac:spMkLst>
        </pc:spChg>
        <pc:spChg chg="del mod">
          <ac:chgData name="James Clegg" userId="c6df1435-7a36-4b38-be4d-16e68e91152f" providerId="ADAL" clId="{49EB502E-654D-440B-A33D-0E5AFC18E844}" dt="2020-11-27T10:12:21.222" v="349" actId="478"/>
          <ac:spMkLst>
            <pc:docMk/>
            <pc:sldMk cId="1278933920" sldId="354"/>
            <ac:spMk id="216" creationId="{D26F2FD2-464C-4186-867C-7D3E8488C564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17" creationId="{525A5524-3C12-4475-B4C3-E69B17CFFB68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18" creationId="{9B86ABCB-654A-4B83-8E84-CD9E90FF1803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19" creationId="{1F776426-5C36-4901-9D7F-772B48BD24C8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0" creationId="{042F9639-6A60-46BC-BC9D-F658450D5DE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1" creationId="{EFB81903-F708-42C3-A243-8417737FEF48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2" creationId="{B7E6ECFA-2F4C-41C0-B2F3-37298BE592B7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3" creationId="{26E4FF31-4E2D-439F-89C6-3C89B5910C36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4" creationId="{BE1A6025-70E9-42EF-875B-85AB040A2653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5" creationId="{DE606A06-5078-478E-A31E-FF1B9316CB4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6" creationId="{35A329FC-AC3C-410D-9E1B-103CE1C3F51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7" creationId="{4EB1F33E-3BDE-4E7A-8BCD-B4A7DC3DB4F5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8" creationId="{3C2AF09F-B7F3-439B-A7C4-CD9DA78CAFE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29" creationId="{7FBAEBEE-AF79-48E3-8C3A-4C5A83C890CE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0" creationId="{8E424011-A71D-42F2-866D-5BB3E4C4B272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1" creationId="{8DEF7D0B-9142-4C70-B5BC-0242703337FF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2" creationId="{809EED92-460A-46C5-A2AB-4670A01635C3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3" creationId="{D76D8BF4-BBFD-4EC0-A1FB-1A666AF925E1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4" creationId="{9B168EA6-BF59-4819-81A7-E002656DB84C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5" creationId="{54BCD86C-EB4E-4978-9C8D-A46580D95A06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6" creationId="{763E2FDF-CBA0-4BFD-8692-5D2598B81E0C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7" creationId="{853542FF-B0C7-4CAE-A5C4-9DE86B9660C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8" creationId="{154DD35D-2B3A-4DB3-A034-8954B2DD3BBC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39" creationId="{B13562BB-B9E7-4892-89E3-2976308DBD91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0" creationId="{91DB363F-AEAF-470C-81E8-BBEB09E8D723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1" creationId="{423C61DC-12CD-4A93-89E3-4E04B90D4F2A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2" creationId="{CBC8A11A-E567-454C-9D06-2E77722CF7D2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3" creationId="{D6E9634A-60F5-4980-9A7E-A4E9D24A5AD5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4" creationId="{4E114C97-9CEF-4B99-A19B-F9D14F341E8D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5" creationId="{4DB849BF-C51F-4EC0-ACC6-F1A5F09F0029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6" creationId="{6C2BB79D-B0E7-4CDE-B41D-D9EE38E0F351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7" creationId="{079DC5B2-9125-44F7-B4DC-719CB17D27B5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8" creationId="{649D8089-DDDA-4D85-981E-D7E4421C9073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49" creationId="{92A15C8D-87BA-4272-8054-5AA1A394126E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0" creationId="{537E82A6-3AC2-4162-8BBE-3B9481366844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1" creationId="{206A1BCE-F256-4494-88D8-76831AF20897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2" creationId="{F79F0A00-0EBB-4DC6-AF3E-F1E55E7CB754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3" creationId="{ADEF151A-12DF-42E8-AC91-B3FE871B7F5C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4" creationId="{AF348129-F262-4952-ADCE-3B7CF7DA638A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5" creationId="{5E55CE8E-DF43-4595-8B31-559A31A5B300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6" creationId="{60C2E12A-D115-42C9-AB78-94C78FB72121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7" creationId="{A154910B-CC85-4F7A-B138-5CA311C98C00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8" creationId="{C95486A9-C051-4C54-BB63-8804F8C6734D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59" creationId="{960F61E1-4363-44C2-9BA3-69DDF21B445A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60" creationId="{CCD46CC0-1B80-445A-A591-64972D75431A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61" creationId="{1495C18C-68F8-49FB-BF01-294FBC31875B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62" creationId="{7C9236E8-7C1C-4AF4-973C-6239FEDF5411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63" creationId="{E01BF2C9-A48B-4F71-8A39-5F0BF982A6C2}"/>
          </ac:spMkLst>
        </pc:spChg>
        <pc:spChg chg="del">
          <ac:chgData name="James Clegg" userId="c6df1435-7a36-4b38-be4d-16e68e91152f" providerId="ADAL" clId="{49EB502E-654D-440B-A33D-0E5AFC18E844}" dt="2020-11-27T10:08:49.470" v="301" actId="478"/>
          <ac:spMkLst>
            <pc:docMk/>
            <pc:sldMk cId="1278933920" sldId="354"/>
            <ac:spMk id="264" creationId="{F188A2FC-D0FF-4C36-8D21-921CEF799B7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65" creationId="{89C42036-66C4-49B3-B19B-5DE286ED056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66" creationId="{08E46804-008D-42F6-B870-4A43A7F6C086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67" creationId="{FE7E0AD8-67BB-41E5-B783-CCC2B5267A49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68" creationId="{305D3373-0C6C-43A1-863E-BC406A07DFBC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69" creationId="{AF206E3C-C098-4D61-B0E1-0CD120EF85B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0" creationId="{42E223C5-B7FF-42D4-A1AA-70F6E462C71A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1" creationId="{75E62238-790C-4F4F-9E94-DDE3A3985894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2" creationId="{256D57E5-AC94-4649-B0A3-060D661EE052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3" creationId="{E3E00AC6-A714-4059-9ACB-2462CB72E85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4" creationId="{CEB15D7F-BEE0-4D6A-86FB-BDE34D520767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5" creationId="{9962D080-1A4C-444B-BE7E-840F39F5A683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6" creationId="{24A34941-9F2C-4717-B2C9-744D0B3946E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7" creationId="{20F952A0-063F-409C-A2C8-629C693D9A8C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8" creationId="{CF586455-93C8-4EAF-8365-C99B92B577A1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79" creationId="{1C939BF1-4C4B-4CFA-BC3D-BEE1F12FF4F9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0" creationId="{CF1EEBD0-E9B0-432A-868D-F9425EB3883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1" creationId="{D0DE32B7-E824-4446-863F-2AC9A3CF162D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2" creationId="{A7B0835F-C479-41F3-B5A5-277EE2F19210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3" creationId="{EF85DBC8-BBA4-4133-B194-F1FB55E1CF58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4" creationId="{6AC9AC91-FC28-46E6-8988-07A1EAA91004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5" creationId="{319C9B44-BD53-40A3-8766-7A0D210BD34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6" creationId="{4FD86E1E-7B19-4F37-AE42-96B06E0B5734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7" creationId="{EF9549FC-0488-4FFB-8713-1AE39F59AD59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8" creationId="{400EB8A0-7305-43EF-909F-A8EBED5EA0D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89" creationId="{DC351D46-E0AC-4C32-801E-7B0E6857268B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0" creationId="{6AED7363-DDE3-4E7E-87C0-3E615F24BFE6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1" creationId="{81009179-0568-4FB1-809F-911EFDFD4629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2" creationId="{60F2D5EB-4056-484C-9A81-F41E600042D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3" creationId="{E4CE8027-1DE6-46F9-B4D4-4A6312C51EE2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4" creationId="{C8DF0AFB-6C6B-4602-9DDB-B60776E022CB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5" creationId="{F3ADD35F-EA19-48FC-8631-0521EE89ED9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6" creationId="{49952DBF-242D-49C1-A64F-CE9C422921E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7" creationId="{49837A96-ADDE-4A7D-881C-C1CB4BE26B0B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8" creationId="{1148D5BD-E38F-421B-A112-560F165BA335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299" creationId="{AC2C9509-71C9-44DC-AFDD-1ED395E366C9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0" creationId="{183870E6-3C9C-4154-BB27-2055AEA9AEA6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1" creationId="{7E1F11C7-2A28-4E69-819F-2732E3F86607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2" creationId="{03E490C3-DD1D-4606-93FE-999CB00D6B11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3" creationId="{85E2482D-39D4-43E7-A3C7-78A399C6C481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4" creationId="{088AE162-D0B8-4F3E-A350-E0CC5C38D02E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5" creationId="{557C2114-5B6C-4812-9AFE-4C30DD0D4BA4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6" creationId="{9D28CC26-5C81-410B-AFC8-6D9409249DE1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7" creationId="{DB0505BF-CC26-4FD8-9880-C122122FBBD8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8" creationId="{A06E110B-4E4A-4FED-8B43-7F5BCA7975F3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09" creationId="{F07831C0-D7D2-4256-AFF0-0F3B4C67B466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10" creationId="{37A0C2E6-9504-4A17-828B-C4D1775DF118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11" creationId="{4129E364-65C5-418C-82BE-3B02E3030377}"/>
          </ac:spMkLst>
        </pc:spChg>
        <pc:spChg chg="del">
          <ac:chgData name="James Clegg" userId="c6df1435-7a36-4b38-be4d-16e68e91152f" providerId="ADAL" clId="{49EB502E-654D-440B-A33D-0E5AFC18E844}" dt="2020-11-27T10:08:38.836" v="298" actId="478"/>
          <ac:spMkLst>
            <pc:docMk/>
            <pc:sldMk cId="1278933920" sldId="354"/>
            <ac:spMk id="312" creationId="{E5A2AB55-A2A1-4AE6-9773-305F34F4230F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313" creationId="{937F8087-DD4E-4FF2-9A31-DCB234E81749}"/>
          </ac:spMkLst>
        </pc:spChg>
        <pc:spChg chg="del">
          <ac:chgData name="James Clegg" userId="c6df1435-7a36-4b38-be4d-16e68e91152f" providerId="ADAL" clId="{49EB502E-654D-440B-A33D-0E5AFC18E844}" dt="2020-11-27T10:08:41.688" v="299" actId="478"/>
          <ac:spMkLst>
            <pc:docMk/>
            <pc:sldMk cId="1278933920" sldId="354"/>
            <ac:spMk id="314" creationId="{68B45D28-4D5B-493E-9900-0A5360E33694}"/>
          </ac:spMkLst>
        </pc:spChg>
        <pc:spChg chg="add mod">
          <ac:chgData name="James Clegg" userId="c6df1435-7a36-4b38-be4d-16e68e91152f" providerId="ADAL" clId="{49EB502E-654D-440B-A33D-0E5AFC18E844}" dt="2020-11-27T10:15:38.135" v="418" actId="1076"/>
          <ac:spMkLst>
            <pc:docMk/>
            <pc:sldMk cId="1278933920" sldId="354"/>
            <ac:spMk id="315" creationId="{FA4753DA-E347-4689-8410-55650667F734}"/>
          </ac:spMkLst>
        </pc:spChg>
        <pc:spChg chg="add mod">
          <ac:chgData name="James Clegg" userId="c6df1435-7a36-4b38-be4d-16e68e91152f" providerId="ADAL" clId="{49EB502E-654D-440B-A33D-0E5AFC18E844}" dt="2020-11-27T10:22:01.290" v="675" actId="14100"/>
          <ac:spMkLst>
            <pc:docMk/>
            <pc:sldMk cId="1278933920" sldId="354"/>
            <ac:spMk id="316" creationId="{FC2D1F53-E14F-49E6-92B2-BD83CA7DF184}"/>
          </ac:spMkLst>
        </pc:spChg>
        <pc:spChg chg="add del">
          <ac:chgData name="James Clegg" userId="c6df1435-7a36-4b38-be4d-16e68e91152f" providerId="ADAL" clId="{49EB502E-654D-440B-A33D-0E5AFC18E844}" dt="2020-11-27T10:31:32.617" v="877" actId="478"/>
          <ac:spMkLst>
            <pc:docMk/>
            <pc:sldMk cId="1278933920" sldId="354"/>
            <ac:spMk id="317" creationId="{948F2578-3D4E-44B9-8CFC-EF1820CF58B0}"/>
          </ac:spMkLst>
        </pc:spChg>
        <pc:spChg chg="add mod">
          <ac:chgData name="James Clegg" userId="c6df1435-7a36-4b38-be4d-16e68e91152f" providerId="ADAL" clId="{49EB502E-654D-440B-A33D-0E5AFC18E844}" dt="2020-11-27T10:26:31.754" v="817" actId="1076"/>
          <ac:spMkLst>
            <pc:docMk/>
            <pc:sldMk cId="1278933920" sldId="354"/>
            <ac:spMk id="319" creationId="{B675F1E3-831A-4C8B-A4D3-A9CD0F7334C7}"/>
          </ac:spMkLst>
        </pc:spChg>
        <pc:spChg chg="add mod">
          <ac:chgData name="James Clegg" userId="c6df1435-7a36-4b38-be4d-16e68e91152f" providerId="ADAL" clId="{49EB502E-654D-440B-A33D-0E5AFC18E844}" dt="2020-11-27T10:26:38.143" v="820" actId="20577"/>
          <ac:spMkLst>
            <pc:docMk/>
            <pc:sldMk cId="1278933920" sldId="354"/>
            <ac:spMk id="320" creationId="{61A70657-0417-48BA-B418-E3BD4750ADC2}"/>
          </ac:spMkLst>
        </pc:spChg>
        <pc:spChg chg="add mod">
          <ac:chgData name="James Clegg" userId="c6df1435-7a36-4b38-be4d-16e68e91152f" providerId="ADAL" clId="{49EB502E-654D-440B-A33D-0E5AFC18E844}" dt="2020-11-27T10:29:53.237" v="851" actId="1076"/>
          <ac:spMkLst>
            <pc:docMk/>
            <pc:sldMk cId="1278933920" sldId="354"/>
            <ac:spMk id="322" creationId="{EC496867-1263-4B60-9F2B-D29F48AEEE64}"/>
          </ac:spMkLst>
        </pc:spChg>
        <pc:spChg chg="add mod">
          <ac:chgData name="James Clegg" userId="c6df1435-7a36-4b38-be4d-16e68e91152f" providerId="ADAL" clId="{49EB502E-654D-440B-A33D-0E5AFC18E844}" dt="2020-11-27T10:29:53.237" v="851" actId="1076"/>
          <ac:spMkLst>
            <pc:docMk/>
            <pc:sldMk cId="1278933920" sldId="354"/>
            <ac:spMk id="324" creationId="{F883F7AB-36ED-4ED7-822E-DB2F1CD12B90}"/>
          </ac:spMkLst>
        </pc:spChg>
        <pc:spChg chg="add mod">
          <ac:chgData name="James Clegg" userId="c6df1435-7a36-4b38-be4d-16e68e91152f" providerId="ADAL" clId="{49EB502E-654D-440B-A33D-0E5AFC18E844}" dt="2020-11-27T10:31:00.159" v="873" actId="14100"/>
          <ac:spMkLst>
            <pc:docMk/>
            <pc:sldMk cId="1278933920" sldId="354"/>
            <ac:spMk id="325" creationId="{866619D9-4D12-46E7-8ADB-A937E10567DB}"/>
          </ac:spMkLst>
        </pc:spChg>
        <pc:spChg chg="add mod">
          <ac:chgData name="James Clegg" userId="c6df1435-7a36-4b38-be4d-16e68e91152f" providerId="ADAL" clId="{49EB502E-654D-440B-A33D-0E5AFC18E844}" dt="2020-11-27T10:31:03.801" v="874" actId="1036"/>
          <ac:spMkLst>
            <pc:docMk/>
            <pc:sldMk cId="1278933920" sldId="354"/>
            <ac:spMk id="326" creationId="{7CF7B64D-4FE1-4F91-A1DB-4BDAFF0E9576}"/>
          </ac:spMkLst>
        </pc:spChg>
        <pc:picChg chg="add mod">
          <ac:chgData name="James Clegg" userId="c6df1435-7a36-4b38-be4d-16e68e91152f" providerId="ADAL" clId="{49EB502E-654D-440B-A33D-0E5AFC18E844}" dt="2020-11-27T10:13:24.132" v="369" actId="1076"/>
          <ac:picMkLst>
            <pc:docMk/>
            <pc:sldMk cId="1278933920" sldId="354"/>
            <ac:picMk id="4" creationId="{6C014E73-0238-4A4A-8AC2-3B87F61E2681}"/>
          </ac:picMkLst>
        </pc:picChg>
        <pc:picChg chg="add del mod">
          <ac:chgData name="James Clegg" userId="c6df1435-7a36-4b38-be4d-16e68e91152f" providerId="ADAL" clId="{49EB502E-654D-440B-A33D-0E5AFC18E844}" dt="2020-11-27T10:11:07.404" v="316" actId="478"/>
          <ac:picMkLst>
            <pc:docMk/>
            <pc:sldMk cId="1278933920" sldId="354"/>
            <ac:picMk id="6" creationId="{70D54D7C-FFE7-4E2B-95CB-B3152BC6ECA8}"/>
          </ac:picMkLst>
        </pc:picChg>
        <pc:picChg chg="add del mod">
          <ac:chgData name="James Clegg" userId="c6df1435-7a36-4b38-be4d-16e68e91152f" providerId="ADAL" clId="{49EB502E-654D-440B-A33D-0E5AFC18E844}" dt="2020-11-27T10:11:07.404" v="316" actId="478"/>
          <ac:picMkLst>
            <pc:docMk/>
            <pc:sldMk cId="1278933920" sldId="354"/>
            <ac:picMk id="9" creationId="{2EF4F7C6-A720-4D33-B45E-4335690EBE70}"/>
          </ac:picMkLst>
        </pc:picChg>
        <pc:picChg chg="add del mod">
          <ac:chgData name="James Clegg" userId="c6df1435-7a36-4b38-be4d-16e68e91152f" providerId="ADAL" clId="{49EB502E-654D-440B-A33D-0E5AFC18E844}" dt="2020-11-27T10:11:07.404" v="316" actId="478"/>
          <ac:picMkLst>
            <pc:docMk/>
            <pc:sldMk cId="1278933920" sldId="354"/>
            <ac:picMk id="11" creationId="{8B8EF309-D657-43A3-A82C-B415CEE982B5}"/>
          </ac:picMkLst>
        </pc:picChg>
        <pc:picChg chg="add del mod">
          <ac:chgData name="James Clegg" userId="c6df1435-7a36-4b38-be4d-16e68e91152f" providerId="ADAL" clId="{49EB502E-654D-440B-A33D-0E5AFC18E844}" dt="2020-11-27T10:11:07.404" v="316" actId="478"/>
          <ac:picMkLst>
            <pc:docMk/>
            <pc:sldMk cId="1278933920" sldId="354"/>
            <ac:picMk id="13" creationId="{3542FE48-9FB1-4373-911A-A4986319F247}"/>
          </ac:picMkLst>
        </pc:picChg>
        <pc:picChg chg="add del mod">
          <ac:chgData name="James Clegg" userId="c6df1435-7a36-4b38-be4d-16e68e91152f" providerId="ADAL" clId="{49EB502E-654D-440B-A33D-0E5AFC18E844}" dt="2020-11-27T10:11:07.404" v="316" actId="478"/>
          <ac:picMkLst>
            <pc:docMk/>
            <pc:sldMk cId="1278933920" sldId="354"/>
            <ac:picMk id="15" creationId="{6A23A680-1FCE-408A-A99A-38EEACDADE45}"/>
          </ac:picMkLst>
        </pc:picChg>
        <pc:picChg chg="mod">
          <ac:chgData name="James Clegg" userId="c6df1435-7a36-4b38-be4d-16e68e91152f" providerId="ADAL" clId="{49EB502E-654D-440B-A33D-0E5AFC18E844}" dt="2020-11-27T10:09:03.879" v="305" actId="1076"/>
          <ac:picMkLst>
            <pc:docMk/>
            <pc:sldMk cId="1278933920" sldId="354"/>
            <ac:picMk id="142" creationId="{9B478E6E-51A4-4E31-BD55-2377574C648A}"/>
          </ac:picMkLst>
        </pc:picChg>
        <pc:cxnChg chg="add mod">
          <ac:chgData name="James Clegg" userId="c6df1435-7a36-4b38-be4d-16e68e91152f" providerId="ADAL" clId="{49EB502E-654D-440B-A33D-0E5AFC18E844}" dt="2020-11-27T10:25:54.722" v="806" actId="208"/>
          <ac:cxnSpMkLst>
            <pc:docMk/>
            <pc:sldMk cId="1278933920" sldId="354"/>
            <ac:cxnSpMk id="17" creationId="{37A2B382-FF03-400D-81A8-78850295AC98}"/>
          </ac:cxnSpMkLst>
        </pc:cxnChg>
        <pc:cxnChg chg="add mod">
          <ac:chgData name="James Clegg" userId="c6df1435-7a36-4b38-be4d-16e68e91152f" providerId="ADAL" clId="{49EB502E-654D-440B-A33D-0E5AFC18E844}" dt="2020-11-27T10:26:06.747" v="810" actId="14100"/>
          <ac:cxnSpMkLst>
            <pc:docMk/>
            <pc:sldMk cId="1278933920" sldId="354"/>
            <ac:cxnSpMk id="318" creationId="{57254E6E-FE30-4201-80BB-E0EF4B6513F6}"/>
          </ac:cxnSpMkLst>
        </pc:cxnChg>
        <pc:cxnChg chg="add mod">
          <ac:chgData name="James Clegg" userId="c6df1435-7a36-4b38-be4d-16e68e91152f" providerId="ADAL" clId="{49EB502E-654D-440B-A33D-0E5AFC18E844}" dt="2020-11-27T10:29:53.237" v="851" actId="1076"/>
          <ac:cxnSpMkLst>
            <pc:docMk/>
            <pc:sldMk cId="1278933920" sldId="354"/>
            <ac:cxnSpMk id="321" creationId="{10F8BF2F-FD6B-4C59-A526-110497BAA983}"/>
          </ac:cxnSpMkLst>
        </pc:cxnChg>
        <pc:cxnChg chg="add mod">
          <ac:chgData name="James Clegg" userId="c6df1435-7a36-4b38-be4d-16e68e91152f" providerId="ADAL" clId="{49EB502E-654D-440B-A33D-0E5AFC18E844}" dt="2020-11-27T10:29:53.237" v="851" actId="1076"/>
          <ac:cxnSpMkLst>
            <pc:docMk/>
            <pc:sldMk cId="1278933920" sldId="354"/>
            <ac:cxnSpMk id="323" creationId="{CE6F5F9C-D713-4F4A-B5BA-9055BC3FC88E}"/>
          </ac:cxnSpMkLst>
        </pc:cxnChg>
      </pc:sldChg>
      <pc:sldChg chg="delSp modSp">
        <pc:chgData name="James Clegg" userId="c6df1435-7a36-4b38-be4d-16e68e91152f" providerId="ADAL" clId="{49EB502E-654D-440B-A33D-0E5AFC18E844}" dt="2020-11-27T09:56:53.070" v="138" actId="478"/>
        <pc:sldMkLst>
          <pc:docMk/>
          <pc:sldMk cId="4055834207" sldId="361"/>
        </pc:sldMkLst>
        <pc:spChg chg="mod">
          <ac:chgData name="James Clegg" userId="c6df1435-7a36-4b38-be4d-16e68e91152f" providerId="ADAL" clId="{49EB502E-654D-440B-A33D-0E5AFC18E844}" dt="2020-11-27T09:56:46.190" v="137" actId="20577"/>
          <ac:spMkLst>
            <pc:docMk/>
            <pc:sldMk cId="4055834207" sldId="361"/>
            <ac:spMk id="2" creationId="{00000000-0000-0000-0000-000000000000}"/>
          </ac:spMkLst>
        </pc:spChg>
        <pc:spChg chg="del">
          <ac:chgData name="James Clegg" userId="c6df1435-7a36-4b38-be4d-16e68e91152f" providerId="ADAL" clId="{49EB502E-654D-440B-A33D-0E5AFC18E844}" dt="2020-11-27T09:56:53.070" v="138" actId="478"/>
          <ac:spMkLst>
            <pc:docMk/>
            <pc:sldMk cId="4055834207" sldId="361"/>
            <ac:spMk id="3" creationId="{613800CF-6004-4030-90CD-B86377D244EE}"/>
          </ac:spMkLst>
        </pc:spChg>
        <pc:spChg chg="del">
          <ac:chgData name="James Clegg" userId="c6df1435-7a36-4b38-be4d-16e68e91152f" providerId="ADAL" clId="{49EB502E-654D-440B-A33D-0E5AFC18E844}" dt="2020-11-27T09:56:53.070" v="138" actId="478"/>
          <ac:spMkLst>
            <pc:docMk/>
            <pc:sldMk cId="4055834207" sldId="361"/>
            <ac:spMk id="4" creationId="{13355417-B101-400F-BE4F-189D4B5C281B}"/>
          </ac:spMkLst>
        </pc:spChg>
        <pc:spChg chg="del">
          <ac:chgData name="James Clegg" userId="c6df1435-7a36-4b38-be4d-16e68e91152f" providerId="ADAL" clId="{49EB502E-654D-440B-A33D-0E5AFC18E844}" dt="2020-11-27T09:56:53.070" v="138" actId="478"/>
          <ac:spMkLst>
            <pc:docMk/>
            <pc:sldMk cId="4055834207" sldId="361"/>
            <ac:spMk id="5" creationId="{ED9BDBC4-032A-4E88-B19D-E20B96FFB0B5}"/>
          </ac:spMkLst>
        </pc:spChg>
        <pc:spChg chg="del">
          <ac:chgData name="James Clegg" userId="c6df1435-7a36-4b38-be4d-16e68e91152f" providerId="ADAL" clId="{49EB502E-654D-440B-A33D-0E5AFC18E844}" dt="2020-11-27T09:56:53.070" v="138" actId="478"/>
          <ac:spMkLst>
            <pc:docMk/>
            <pc:sldMk cId="4055834207" sldId="361"/>
            <ac:spMk id="6" creationId="{50F0F666-811F-4DB6-9982-AE29233DF77D}"/>
          </ac:spMkLst>
        </pc:spChg>
      </pc:sldChg>
      <pc:sldChg chg="addSp delSp modSp add delAnim modAnim">
        <pc:chgData name="James Clegg" userId="c6df1435-7a36-4b38-be4d-16e68e91152f" providerId="ADAL" clId="{49EB502E-654D-440B-A33D-0E5AFC18E844}" dt="2020-11-27T12:57:27.409" v="2812"/>
        <pc:sldMkLst>
          <pc:docMk/>
          <pc:sldMk cId="1701713987" sldId="364"/>
        </pc:sldMkLst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" creationId="{B5CA10ED-3FDD-4727-88B1-84BBB019CEFC}"/>
          </ac:spMkLst>
        </pc:spChg>
        <pc:spChg chg="add mod">
          <ac:chgData name="James Clegg" userId="c6df1435-7a36-4b38-be4d-16e68e91152f" providerId="ADAL" clId="{49EB502E-654D-440B-A33D-0E5AFC18E844}" dt="2020-11-27T11:01:43.105" v="943" actId="1038"/>
          <ac:spMkLst>
            <pc:docMk/>
            <pc:sldMk cId="1701713987" sldId="364"/>
            <ac:spMk id="18" creationId="{F26C053B-B455-454B-8A2E-28B172C3A72E}"/>
          </ac:spMkLst>
        </pc:spChg>
        <pc:spChg chg="add mod">
          <ac:chgData name="James Clegg" userId="c6df1435-7a36-4b38-be4d-16e68e91152f" providerId="ADAL" clId="{49EB502E-654D-440B-A33D-0E5AFC18E844}" dt="2020-11-27T11:07:12.047" v="1005" actId="1582"/>
          <ac:spMkLst>
            <pc:docMk/>
            <pc:sldMk cId="1701713987" sldId="364"/>
            <ac:spMk id="19" creationId="{DB436DA6-1BB2-4E7E-ADD4-009758D27DFF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4" creationId="{2BC0F34C-D65C-4A22-AD14-EEA3297CFCBB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5" creationId="{D9CC0A19-531A-4C3D-8EEB-9A640E8DAA15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6" creationId="{3E4830F0-C43F-4709-95CF-BC2D861C6105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7" creationId="{B6BE47EC-877F-4B30-820D-1CDC0FA261CA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8" creationId="{2CE8535E-F0F7-4F81-9184-B987F468E8CC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29" creationId="{72D309EC-488D-4F11-8B50-889EE5C2F361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0" creationId="{F037634E-2EDD-44BF-997A-CCBF7E8B8A3A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1" creationId="{97448560-842E-4A89-AFA0-AEA19151253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2" creationId="{146FFAA4-8AAD-48BE-AB16-F0D7A19E454E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3" creationId="{AFF53454-115E-421F-A757-08086D828FFE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4" creationId="{C4F49C32-CB28-4C16-A5C1-50746407A868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5" creationId="{DF30BD10-1236-40C0-9825-8CEB85461CD2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6" creationId="{CAED524D-8A52-40EE-AEDA-2623AEB02296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7" creationId="{22236348-27A8-4A18-A77E-53C48EC40650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8" creationId="{56FAA9DF-E8C0-4DCA-9A1F-394BFF81A8F2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39" creationId="{FFC19543-754F-4FD3-A789-672E13960446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0" creationId="{931E90F1-B9AF-4282-AA16-98C31C4CB649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1" creationId="{6EE6462C-A6ED-4649-9CE1-F4353D8933E3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2" creationId="{46467CFB-480C-487D-B11E-D4802C20B8B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3" creationId="{119B5A1A-7435-4387-A035-F310476A7697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4" creationId="{34A83DC4-4A1D-4A68-B062-10FE7824C70C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5" creationId="{7A328E5C-2BA4-4392-A4D0-FC53328285F6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6" creationId="{81B1B243-B267-4ED1-8A74-3A98E9508086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7" creationId="{8D2ACF9F-3E59-4D79-9246-DB713A8D224B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8" creationId="{FA36EB28-2A74-400E-8CFA-35D5B1AE8FE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49" creationId="{EEA238FD-5489-4730-B347-790D1BC7074A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0" creationId="{AF2EE7A5-B1FE-49A1-B22B-E39D231B9622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1" creationId="{FAE9A734-A737-4BF3-AB72-9D4C8B574892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2" creationId="{59E4FC4B-2A4B-439D-91FA-AC9FE407AE30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3" creationId="{78CC45BF-6DBB-458A-B328-89648DA9C43F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4" creationId="{651CCFDA-7D04-4A26-B8E1-73AC86FA9838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5" creationId="{82AE91E0-138B-4931-9CD8-3A14D1E9837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6" creationId="{BB241B30-AD46-4366-BE42-4CFA66E6C8F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7" creationId="{BCCD2293-C78C-481A-8C20-36DF527E684E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8" creationId="{23556AFD-EF83-4132-ADB4-837A54CD637F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59" creationId="{4A561D7A-1DBF-4D0B-B17D-DBD168D5A527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0" creationId="{0AAC0D4A-52E2-4C38-B19D-016ADD705803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1" creationId="{954410C9-AED9-4FE6-854D-F7147B837D5B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2" creationId="{29EA116F-ED41-45F7-BA03-53C5A6D10DD1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3" creationId="{4C6FF1A3-3C05-45E7-B79E-9747BFD2FE1B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4" creationId="{DF908444-9F11-4EA3-85BD-F27BEF90D6E1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5" creationId="{1E96CDC7-4770-4357-8A93-78388C2305CA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6" creationId="{C12937BD-16B3-4209-A9C4-E27B6D3A5774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7" creationId="{2E10669D-64E7-46CE-920A-57C86692FF50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8" creationId="{6CB6560C-843C-4F70-8B9B-445FC00299A5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69" creationId="{6697DEF9-4A43-482E-893E-FB6BA7E44EF8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70" creationId="{9BB2E3A4-634C-4BA2-AF51-53EB0DABB14C}"/>
          </ac:spMkLst>
        </pc:spChg>
        <pc:spChg chg="add del">
          <ac:chgData name="James Clegg" userId="c6df1435-7a36-4b38-be4d-16e68e91152f" providerId="ADAL" clId="{49EB502E-654D-440B-A33D-0E5AFC18E844}" dt="2020-11-27T10:16:26.020" v="426" actId="478"/>
          <ac:spMkLst>
            <pc:docMk/>
            <pc:sldMk cId="1701713987" sldId="364"/>
            <ac:spMk id="71" creationId="{E505A52D-B350-4137-A4F8-3155895D41AE}"/>
          </ac:spMkLst>
        </pc:spChg>
        <pc:spChg chg="add del">
          <ac:chgData name="James Clegg" userId="c6df1435-7a36-4b38-be4d-16e68e91152f" providerId="ADAL" clId="{49EB502E-654D-440B-A33D-0E5AFC18E844}" dt="2020-11-27T11:07:31.219" v="1011" actId="478"/>
          <ac:spMkLst>
            <pc:docMk/>
            <pc:sldMk cId="1701713987" sldId="364"/>
            <ac:spMk id="72" creationId="{E057E54C-0814-4980-906B-56360B2F3093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3" creationId="{23A36F4B-04CF-4318-B2B0-AD4C1DE555AF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4" creationId="{9F3F42AB-D374-4602-97C8-BE40F1F55FF9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5" creationId="{E990EA27-0E59-4005-982E-D3FE3796BEF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6" creationId="{16B9D552-498C-440B-A7CC-C172A4E5081C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7" creationId="{6C920F0A-C784-43AC-A889-0380B4450984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8" creationId="{D69BFA36-DCCC-4451-8256-160027EAB670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79" creationId="{610A219D-9CEC-4818-B4F5-3EA07069B56E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0" creationId="{4F68BE9F-2B5C-43FA-A382-C284EA7BB85B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1" creationId="{494C53A9-AF66-448E-BCDC-83283035324F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2" creationId="{530ACB1E-B161-4F30-B110-0D6ADACE33F1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3" creationId="{266C7996-0947-40BA-91C4-66148BB2D0DA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4" creationId="{6A2464D4-EC67-4B73-AE7B-E881A23B5A04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5" creationId="{DD30DCD5-6927-42D2-BCE6-B1323188667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6" creationId="{FCAE6E0D-B6FF-41F9-B142-875080DEEEDA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7" creationId="{621334A0-7D44-4081-BC54-EBCF7A48EE94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8" creationId="{81D5420A-461B-4DF6-AF20-320D4B6D7A0C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89" creationId="{368497E5-4F3A-42DE-AA01-CDF463DD8A3E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0" creationId="{DA6E3322-3A11-4FE0-89A3-4DEE65C2D761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1" creationId="{468BF1BB-0DCA-4346-87F9-9B38E756E04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2" creationId="{1B316C86-C4B5-438D-91ED-4534AAEB79D3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3" creationId="{F4B6F485-2D95-4F52-80DB-0818529CE22D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4" creationId="{6E9D22DD-3B84-4205-B2BE-1EFF43F2648F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5" creationId="{C81E3953-F3CA-4199-BB9C-D24BBED24EB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6" creationId="{D32B9330-13B8-4253-AD28-55DC411EEAA0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7" creationId="{64BE84D2-C4C4-479C-81BD-1E85F1BD5988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8" creationId="{F7D2A6C7-470F-487D-B5BB-5FB609E74725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99" creationId="{EDC1F459-D0A5-4481-ADA4-EA578B5F6083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0" creationId="{89071CAD-663F-4C90-8BA5-A3A76C964AD0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1" creationId="{8327C6AC-49D9-4086-8689-CC176C5A5593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2" creationId="{5A263817-EA02-4FB3-A0B6-95BB0F21530D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3" creationId="{5852A9FD-E5D7-4C94-B62A-C24ED8B01DE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4" creationId="{1A55D044-7B03-49C4-9E59-2F903CBEA44E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5" creationId="{E213764E-C2FA-4514-B3BF-E4FEF607804E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6" creationId="{40FFB24E-4CAA-49D7-BAED-EAF71352D6C5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7" creationId="{AB19FE95-52E9-44B9-90B1-969D88527012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8" creationId="{A67EF078-3975-48F6-A3F7-6829406B14B5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09" creationId="{9B8FD56A-0E6B-4065-AB5E-15000521B6E9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0" creationId="{0098B576-0253-48A5-AD7A-AC7BFF209DB6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1" creationId="{1DE25B4A-AC15-4794-A156-BB650904540B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2" creationId="{8BB61EEB-19C4-4D2B-B772-739E6C964981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3" creationId="{05DA4920-FEA4-4811-B5F2-76C78EE16B17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4" creationId="{87C1901F-9E6D-4CD7-9980-F4455BB85131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5" creationId="{FC8B94F8-80C8-4298-B4C8-AEBCA9D3B112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6" creationId="{57C2E860-1797-48C7-BDDD-86776ED6D740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7" creationId="{DDA9622C-C9A3-4E24-96C1-C11C7D8EC440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8" creationId="{7E1F43B6-D5CD-45BD-8243-16CAA6AAFF85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19" creationId="{5107DC33-22AB-4964-AD5B-39E7E3D00804}"/>
          </ac:spMkLst>
        </pc:spChg>
        <pc:spChg chg="add mod topLvl">
          <ac:chgData name="James Clegg" userId="c6df1435-7a36-4b38-be4d-16e68e91152f" providerId="ADAL" clId="{49EB502E-654D-440B-A33D-0E5AFC18E844}" dt="2020-11-27T11:00:36.788" v="929" actId="165"/>
          <ac:spMkLst>
            <pc:docMk/>
            <pc:sldMk cId="1701713987" sldId="364"/>
            <ac:spMk id="120" creationId="{E97D328A-E63E-4DAF-8040-7226534C75CA}"/>
          </ac:spMkLst>
        </pc:spChg>
        <pc:spChg chg="add mod">
          <ac:chgData name="James Clegg" userId="c6df1435-7a36-4b38-be4d-16e68e91152f" providerId="ADAL" clId="{49EB502E-654D-440B-A33D-0E5AFC18E844}" dt="2020-11-27T10:21:52.372" v="672" actId="14100"/>
          <ac:spMkLst>
            <pc:docMk/>
            <pc:sldMk cId="1701713987" sldId="364"/>
            <ac:spMk id="121" creationId="{04BD83DF-BD67-46FD-9FFA-5DAE33B3585F}"/>
          </ac:spMkLst>
        </pc:spChg>
        <pc:spChg chg="add">
          <ac:chgData name="James Clegg" userId="c6df1435-7a36-4b38-be4d-16e68e91152f" providerId="ADAL" clId="{49EB502E-654D-440B-A33D-0E5AFC18E844}" dt="2020-11-27T10:23:46.398" v="783"/>
          <ac:spMkLst>
            <pc:docMk/>
            <pc:sldMk cId="1701713987" sldId="364"/>
            <ac:spMk id="122" creationId="{3E40334B-81BF-4707-A0C8-785BEF1EE36A}"/>
          </ac:spMkLst>
        </pc:spChg>
        <pc:spChg chg="add">
          <ac:chgData name="James Clegg" userId="c6df1435-7a36-4b38-be4d-16e68e91152f" providerId="ADAL" clId="{49EB502E-654D-440B-A33D-0E5AFC18E844}" dt="2020-11-27T10:23:46.398" v="783"/>
          <ac:spMkLst>
            <pc:docMk/>
            <pc:sldMk cId="1701713987" sldId="364"/>
            <ac:spMk id="123" creationId="{CB628E0A-EB4F-451B-BC6A-57E1397E8019}"/>
          </ac:spMkLst>
        </pc:spChg>
        <pc:spChg chg="add">
          <ac:chgData name="James Clegg" userId="c6df1435-7a36-4b38-be4d-16e68e91152f" providerId="ADAL" clId="{49EB502E-654D-440B-A33D-0E5AFC18E844}" dt="2020-11-27T10:23:46.398" v="783"/>
          <ac:spMkLst>
            <pc:docMk/>
            <pc:sldMk cId="1701713987" sldId="364"/>
            <ac:spMk id="124" creationId="{F6FB9283-1DD0-4B12-A7F7-68CBAB079F0B}"/>
          </ac:spMkLst>
        </pc:spChg>
        <pc:spChg chg="add">
          <ac:chgData name="James Clegg" userId="c6df1435-7a36-4b38-be4d-16e68e91152f" providerId="ADAL" clId="{49EB502E-654D-440B-A33D-0E5AFC18E844}" dt="2020-11-27T10:23:46.398" v="783"/>
          <ac:spMkLst>
            <pc:docMk/>
            <pc:sldMk cId="1701713987" sldId="364"/>
            <ac:spMk id="125" creationId="{30954448-D0E1-4612-820E-B2DF1A1B0FDE}"/>
          </ac:spMkLst>
        </pc:spChg>
        <pc:spChg chg="add">
          <ac:chgData name="James Clegg" userId="c6df1435-7a36-4b38-be4d-16e68e91152f" providerId="ADAL" clId="{49EB502E-654D-440B-A33D-0E5AFC18E844}" dt="2020-11-27T10:23:46.398" v="783"/>
          <ac:spMkLst>
            <pc:docMk/>
            <pc:sldMk cId="1701713987" sldId="364"/>
            <ac:spMk id="126" creationId="{7D4F2E43-BC0E-49BC-83D1-1734FFD75AC3}"/>
          </ac:spMkLst>
        </pc:spChg>
        <pc:spChg chg="del">
          <ac:chgData name="James Clegg" userId="c6df1435-7a36-4b38-be4d-16e68e91152f" providerId="ADAL" clId="{49EB502E-654D-440B-A33D-0E5AFC18E844}" dt="2020-11-27T10:23:46.168" v="782" actId="478"/>
          <ac:spMkLst>
            <pc:docMk/>
            <pc:sldMk cId="1701713987" sldId="364"/>
            <ac:spMk id="128" creationId="{7C7399B4-05E9-45A9-8211-1ADAEEAA4D92}"/>
          </ac:spMkLst>
        </pc:spChg>
        <pc:spChg chg="del">
          <ac:chgData name="James Clegg" userId="c6df1435-7a36-4b38-be4d-16e68e91152f" providerId="ADAL" clId="{49EB502E-654D-440B-A33D-0E5AFC18E844}" dt="2020-11-27T10:23:46.168" v="782" actId="478"/>
          <ac:spMkLst>
            <pc:docMk/>
            <pc:sldMk cId="1701713987" sldId="364"/>
            <ac:spMk id="131" creationId="{060F29D8-0D8F-46AE-A330-6884D872EC52}"/>
          </ac:spMkLst>
        </pc:spChg>
        <pc:spChg chg="del">
          <ac:chgData name="James Clegg" userId="c6df1435-7a36-4b38-be4d-16e68e91152f" providerId="ADAL" clId="{49EB502E-654D-440B-A33D-0E5AFC18E844}" dt="2020-11-27T10:23:46.168" v="782" actId="478"/>
          <ac:spMkLst>
            <pc:docMk/>
            <pc:sldMk cId="1701713987" sldId="364"/>
            <ac:spMk id="132" creationId="{D75E6052-4FCF-4560-AF3B-920B5A8157E7}"/>
          </ac:spMkLst>
        </pc:spChg>
        <pc:spChg chg="del">
          <ac:chgData name="James Clegg" userId="c6df1435-7a36-4b38-be4d-16e68e91152f" providerId="ADAL" clId="{49EB502E-654D-440B-A33D-0E5AFC18E844}" dt="2020-11-27T10:23:46.168" v="782" actId="478"/>
          <ac:spMkLst>
            <pc:docMk/>
            <pc:sldMk cId="1701713987" sldId="364"/>
            <ac:spMk id="133" creationId="{D6C39ADB-6A64-46EC-A97F-A4E0E7F1C9A0}"/>
          </ac:spMkLst>
        </pc:spChg>
        <pc:spChg chg="del">
          <ac:chgData name="James Clegg" userId="c6df1435-7a36-4b38-be4d-16e68e91152f" providerId="ADAL" clId="{49EB502E-654D-440B-A33D-0E5AFC18E844}" dt="2020-11-27T10:23:46.168" v="782" actId="478"/>
          <ac:spMkLst>
            <pc:docMk/>
            <pc:sldMk cId="1701713987" sldId="364"/>
            <ac:spMk id="134" creationId="{83BE85D1-E28D-46A7-9730-759546BF8242}"/>
          </ac:spMkLst>
        </pc:spChg>
        <pc:spChg chg="add mod">
          <ac:chgData name="James Clegg" userId="c6df1435-7a36-4b38-be4d-16e68e91152f" providerId="ADAL" clId="{49EB502E-654D-440B-A33D-0E5AFC18E844}" dt="2020-11-27T11:01:00.373" v="933" actId="1076"/>
          <ac:spMkLst>
            <pc:docMk/>
            <pc:sldMk cId="1701713987" sldId="364"/>
            <ac:spMk id="135" creationId="{998D5243-A1D2-4755-8918-A1CAFDEBB652}"/>
          </ac:spMkLst>
        </pc:spChg>
        <pc:spChg chg="add mod">
          <ac:chgData name="James Clegg" userId="c6df1435-7a36-4b38-be4d-16e68e91152f" providerId="ADAL" clId="{49EB502E-654D-440B-A33D-0E5AFC18E844}" dt="2020-11-27T11:02:45.136" v="955" actId="14100"/>
          <ac:spMkLst>
            <pc:docMk/>
            <pc:sldMk cId="1701713987" sldId="364"/>
            <ac:spMk id="137" creationId="{AE841153-02CA-4A3E-9137-04FF6459752B}"/>
          </ac:spMkLst>
        </pc:spChg>
        <pc:spChg chg="add mod">
          <ac:chgData name="James Clegg" userId="c6df1435-7a36-4b38-be4d-16e68e91152f" providerId="ADAL" clId="{49EB502E-654D-440B-A33D-0E5AFC18E844}" dt="2020-11-27T11:02:56.876" v="957" actId="1076"/>
          <ac:spMkLst>
            <pc:docMk/>
            <pc:sldMk cId="1701713987" sldId="364"/>
            <ac:spMk id="138" creationId="{CE832373-3A35-47B1-A219-4B2960EC5AF2}"/>
          </ac:spMkLst>
        </pc:spChg>
        <pc:spChg chg="add mod">
          <ac:chgData name="James Clegg" userId="c6df1435-7a36-4b38-be4d-16e68e91152f" providerId="ADAL" clId="{49EB502E-654D-440B-A33D-0E5AFC18E844}" dt="2020-11-27T11:02:57.449" v="958"/>
          <ac:spMkLst>
            <pc:docMk/>
            <pc:sldMk cId="1701713987" sldId="364"/>
            <ac:spMk id="139" creationId="{0503C5E6-B3B9-4A74-BF56-311F7093A8B7}"/>
          </ac:spMkLst>
        </pc:spChg>
        <pc:spChg chg="add mod">
          <ac:chgData name="James Clegg" userId="c6df1435-7a36-4b38-be4d-16e68e91152f" providerId="ADAL" clId="{49EB502E-654D-440B-A33D-0E5AFC18E844}" dt="2020-11-27T11:03:18.093" v="962" actId="14100"/>
          <ac:spMkLst>
            <pc:docMk/>
            <pc:sldMk cId="1701713987" sldId="364"/>
            <ac:spMk id="140" creationId="{04FAF06C-B7C8-45C9-9072-094EAF8D3AD3}"/>
          </ac:spMkLst>
        </pc:spChg>
        <pc:spChg chg="add mod">
          <ac:chgData name="James Clegg" userId="c6df1435-7a36-4b38-be4d-16e68e91152f" providerId="ADAL" clId="{49EB502E-654D-440B-A33D-0E5AFC18E844}" dt="2020-11-27T11:03:30.466" v="965" actId="1038"/>
          <ac:spMkLst>
            <pc:docMk/>
            <pc:sldMk cId="1701713987" sldId="364"/>
            <ac:spMk id="141" creationId="{FD7E25A4-F6FF-4E5E-9E86-AF8FB85D9AF1}"/>
          </ac:spMkLst>
        </pc:spChg>
        <pc:spChg chg="del">
          <ac:chgData name="James Clegg" userId="c6df1435-7a36-4b38-be4d-16e68e91152f" providerId="ADAL" clId="{49EB502E-654D-440B-A33D-0E5AFC18E844}" dt="2020-11-27T10:14:10.113" v="379" actId="478"/>
          <ac:spMkLst>
            <pc:docMk/>
            <pc:sldMk cId="1701713987" sldId="364"/>
            <ac:spMk id="143" creationId="{6116A697-1297-4F87-9836-D5E061F2ADCD}"/>
          </ac:spMkLst>
        </pc:spChg>
        <pc:spChg chg="add mod">
          <ac:chgData name="James Clegg" userId="c6df1435-7a36-4b38-be4d-16e68e91152f" providerId="ADAL" clId="{49EB502E-654D-440B-A33D-0E5AFC18E844}" dt="2020-11-27T11:03:41.734" v="968" actId="1037"/>
          <ac:spMkLst>
            <pc:docMk/>
            <pc:sldMk cId="1701713987" sldId="364"/>
            <ac:spMk id="144" creationId="{07C5F0F2-EA5D-4661-84C1-765F77B77C0C}"/>
          </ac:spMkLst>
        </pc:spChg>
        <pc:spChg chg="add del mod">
          <ac:chgData name="James Clegg" userId="c6df1435-7a36-4b38-be4d-16e68e91152f" providerId="ADAL" clId="{49EB502E-654D-440B-A33D-0E5AFC18E844}" dt="2020-11-27T11:03:46.954" v="971" actId="478"/>
          <ac:spMkLst>
            <pc:docMk/>
            <pc:sldMk cId="1701713987" sldId="364"/>
            <ac:spMk id="145" creationId="{B6BE4580-0A71-47CC-A931-A19224F8D719}"/>
          </ac:spMkLst>
        </pc:spChg>
        <pc:spChg chg="add mod">
          <ac:chgData name="James Clegg" userId="c6df1435-7a36-4b38-be4d-16e68e91152f" providerId="ADAL" clId="{49EB502E-654D-440B-A33D-0E5AFC18E844}" dt="2020-11-27T11:03:54.909" v="973" actId="1076"/>
          <ac:spMkLst>
            <pc:docMk/>
            <pc:sldMk cId="1701713987" sldId="364"/>
            <ac:spMk id="146" creationId="{5D907C9F-C530-4715-B481-CBBFCBB882E5}"/>
          </ac:spMkLst>
        </pc:spChg>
        <pc:spChg chg="add mod">
          <ac:chgData name="James Clegg" userId="c6df1435-7a36-4b38-be4d-16e68e91152f" providerId="ADAL" clId="{49EB502E-654D-440B-A33D-0E5AFC18E844}" dt="2020-11-27T11:06:21.201" v="994" actId="555"/>
          <ac:spMkLst>
            <pc:docMk/>
            <pc:sldMk cId="1701713987" sldId="364"/>
            <ac:spMk id="147" creationId="{3BC322E9-D23B-48DB-B508-63BFC5EB6C94}"/>
          </ac:spMkLst>
        </pc:spChg>
        <pc:spChg chg="add mod">
          <ac:chgData name="James Clegg" userId="c6df1435-7a36-4b38-be4d-16e68e91152f" providerId="ADAL" clId="{49EB502E-654D-440B-A33D-0E5AFC18E844}" dt="2020-11-27T11:06:21.201" v="994" actId="555"/>
          <ac:spMkLst>
            <pc:docMk/>
            <pc:sldMk cId="1701713987" sldId="364"/>
            <ac:spMk id="148" creationId="{F4DFC4CD-9FBC-4474-8A52-FB688ED40B98}"/>
          </ac:spMkLst>
        </pc:spChg>
        <pc:spChg chg="add mod">
          <ac:chgData name="James Clegg" userId="c6df1435-7a36-4b38-be4d-16e68e91152f" providerId="ADAL" clId="{49EB502E-654D-440B-A33D-0E5AFC18E844}" dt="2020-11-27T11:06:26.470" v="996" actId="1076"/>
          <ac:spMkLst>
            <pc:docMk/>
            <pc:sldMk cId="1701713987" sldId="364"/>
            <ac:spMk id="149" creationId="{B5AD1B87-B003-4A8B-B3FD-182A701611F2}"/>
          </ac:spMkLst>
        </pc:spChg>
        <pc:spChg chg="add mod">
          <ac:chgData name="James Clegg" userId="c6df1435-7a36-4b38-be4d-16e68e91152f" providerId="ADAL" clId="{49EB502E-654D-440B-A33D-0E5AFC18E844}" dt="2020-11-27T11:06:26.470" v="996" actId="1076"/>
          <ac:spMkLst>
            <pc:docMk/>
            <pc:sldMk cId="1701713987" sldId="364"/>
            <ac:spMk id="150" creationId="{EA99C039-B96B-4871-85BA-3F2C77ABD345}"/>
          </ac:spMkLst>
        </pc:spChg>
        <pc:spChg chg="add mod">
          <ac:chgData name="James Clegg" userId="c6df1435-7a36-4b38-be4d-16e68e91152f" providerId="ADAL" clId="{49EB502E-654D-440B-A33D-0E5AFC18E844}" dt="2020-11-27T12:56:34.498" v="2805" actId="1035"/>
          <ac:spMkLst>
            <pc:docMk/>
            <pc:sldMk cId="1701713987" sldId="364"/>
            <ac:spMk id="151" creationId="{4E9DC641-629C-4FB4-86C9-E624ABB251FF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0" creationId="{52E8C371-65B0-41CF-9402-FF3C1F9EFCFB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1" creationId="{81795984-E70B-4E3F-8153-2860A5E64E54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2" creationId="{D07A9653-5A7A-47CF-A776-4E67FD80017B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3" creationId="{107CA5A0-D302-413C-854D-3FBC61ECEDEB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4" creationId="{D8F8298D-2458-4CF6-AC79-6E6738F58ED1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5" creationId="{28B08D40-4FFC-4D5E-9938-EE8328CA3E77}"/>
          </ac:spMkLst>
        </pc:spChg>
        <pc:spChg chg="del">
          <ac:chgData name="James Clegg" userId="c6df1435-7a36-4b38-be4d-16e68e91152f" providerId="ADAL" clId="{49EB502E-654D-440B-A33D-0E5AFC18E844}" dt="2020-11-27T10:12:52.894" v="359" actId="478"/>
          <ac:spMkLst>
            <pc:docMk/>
            <pc:sldMk cId="1701713987" sldId="364"/>
            <ac:spMk id="216" creationId="{D26F2FD2-464C-4186-867C-7D3E8488C564}"/>
          </ac:spMkLst>
        </pc:s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3" creationId="{A4DFF1EF-05CE-4B89-9B19-513A2EECC912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5" creationId="{7D6417FE-8530-4F79-B75C-4D60D765359E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8" creationId="{5C0EAFDC-7C89-4D63-B33D-CE0D2212836F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10" creationId="{58A7A58B-C8BB-4535-8945-044DF8DDF9F2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12" creationId="{FD4CB879-57F6-42CA-9EDF-79B5E45B4D71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14" creationId="{98F0656D-952D-4B43-9AC6-D0C0BE9E81E1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16" creationId="{291226BD-9B52-477A-9CF7-D9362F8D171B}"/>
          </ac:grpSpMkLst>
        </pc:grpChg>
        <pc:grpChg chg="add del mod">
          <ac:chgData name="James Clegg" userId="c6df1435-7a36-4b38-be4d-16e68e91152f" providerId="ADAL" clId="{49EB502E-654D-440B-A33D-0E5AFC18E844}" dt="2020-11-27T11:00:36.788" v="929" actId="165"/>
          <ac:grpSpMkLst>
            <pc:docMk/>
            <pc:sldMk cId="1701713987" sldId="364"/>
            <ac:grpSpMk id="17" creationId="{CD320A0F-7845-4C2E-8592-FAACC5AFADA1}"/>
          </ac:grpSpMkLst>
        </pc:grpChg>
        <pc:picChg chg="del">
          <ac:chgData name="James Clegg" userId="c6df1435-7a36-4b38-be4d-16e68e91152f" providerId="ADAL" clId="{49EB502E-654D-440B-A33D-0E5AFC18E844}" dt="2020-11-27T10:11:17.036" v="323" actId="478"/>
          <ac:picMkLst>
            <pc:docMk/>
            <pc:sldMk cId="1701713987" sldId="364"/>
            <ac:picMk id="4" creationId="{6C014E73-0238-4A4A-8AC2-3B87F61E2681}"/>
          </ac:picMkLst>
        </pc:picChg>
        <pc:picChg chg="del">
          <ac:chgData name="James Clegg" userId="c6df1435-7a36-4b38-be4d-16e68e91152f" providerId="ADAL" clId="{49EB502E-654D-440B-A33D-0E5AFC18E844}" dt="2020-11-27T10:11:16.538" v="322" actId="478"/>
          <ac:picMkLst>
            <pc:docMk/>
            <pc:sldMk cId="1701713987" sldId="364"/>
            <ac:picMk id="6" creationId="{70D54D7C-FFE7-4E2B-95CB-B3152BC6ECA8}"/>
          </ac:picMkLst>
        </pc:picChg>
        <pc:picChg chg="del">
          <ac:chgData name="James Clegg" userId="c6df1435-7a36-4b38-be4d-16e68e91152f" providerId="ADAL" clId="{49EB502E-654D-440B-A33D-0E5AFC18E844}" dt="2020-11-27T10:11:15.997" v="321" actId="478"/>
          <ac:picMkLst>
            <pc:docMk/>
            <pc:sldMk cId="1701713987" sldId="364"/>
            <ac:picMk id="9" creationId="{2EF4F7C6-A720-4D33-B45E-4335690EBE70}"/>
          </ac:picMkLst>
        </pc:picChg>
        <pc:picChg chg="del">
          <ac:chgData name="James Clegg" userId="c6df1435-7a36-4b38-be4d-16e68e91152f" providerId="ADAL" clId="{49EB502E-654D-440B-A33D-0E5AFC18E844}" dt="2020-11-27T10:11:15.604" v="320" actId="478"/>
          <ac:picMkLst>
            <pc:docMk/>
            <pc:sldMk cId="1701713987" sldId="364"/>
            <ac:picMk id="11" creationId="{8B8EF309-D657-43A3-A82C-B415CEE982B5}"/>
          </ac:picMkLst>
        </pc:picChg>
        <pc:picChg chg="mod">
          <ac:chgData name="James Clegg" userId="c6df1435-7a36-4b38-be4d-16e68e91152f" providerId="ADAL" clId="{49EB502E-654D-440B-A33D-0E5AFC18E844}" dt="2020-11-27T10:13:34.354" v="370" actId="1076"/>
          <ac:picMkLst>
            <pc:docMk/>
            <pc:sldMk cId="1701713987" sldId="364"/>
            <ac:picMk id="13" creationId="{3542FE48-9FB1-4373-911A-A4986319F247}"/>
          </ac:picMkLst>
        </pc:picChg>
        <pc:picChg chg="del mod">
          <ac:chgData name="James Clegg" userId="c6df1435-7a36-4b38-be4d-16e68e91152f" providerId="ADAL" clId="{49EB502E-654D-440B-A33D-0E5AFC18E844}" dt="2020-11-27T10:11:15.034" v="319" actId="478"/>
          <ac:picMkLst>
            <pc:docMk/>
            <pc:sldMk cId="1701713987" sldId="364"/>
            <ac:picMk id="15" creationId="{6A23A680-1FCE-408A-A99A-38EEACDADE45}"/>
          </ac:picMkLst>
        </pc:picChg>
        <pc:picChg chg="del">
          <ac:chgData name="James Clegg" userId="c6df1435-7a36-4b38-be4d-16e68e91152f" providerId="ADAL" clId="{49EB502E-654D-440B-A33D-0E5AFC18E844}" dt="2020-11-27T10:14:10.113" v="379" actId="478"/>
          <ac:picMkLst>
            <pc:docMk/>
            <pc:sldMk cId="1701713987" sldId="364"/>
            <ac:picMk id="142" creationId="{9B478E6E-51A4-4E31-BD55-2377574C648A}"/>
          </ac:picMkLst>
        </pc:picChg>
      </pc:sldChg>
      <pc:sldChg chg="addSp delSp modSp add delAnim modAnim">
        <pc:chgData name="James Clegg" userId="c6df1435-7a36-4b38-be4d-16e68e91152f" providerId="ADAL" clId="{49EB502E-654D-440B-A33D-0E5AFC18E844}" dt="2020-11-27T11:16:49.949" v="1193" actId="478"/>
        <pc:sldMkLst>
          <pc:docMk/>
          <pc:sldMk cId="1205039666" sldId="365"/>
        </pc:sldMkLst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" creationId="{B5CA10ED-3FDD-4727-88B1-84BBB019CEFC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4" creationId="{6119D944-E91E-4811-97AE-FE43BABE6A70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5" creationId="{B15E569F-1FC7-480F-A808-1B2831F94FAA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6" creationId="{A2A78FE9-6066-4134-A178-D888B5C71C2B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7" creationId="{28C0B048-4EFA-4DCF-9694-2560BBC2170B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8" creationId="{761B0049-3265-4C4E-88E5-DC4BC6A3FAF2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29" creationId="{CBDFA3D3-A376-40BC-B6BE-04EF788AD49B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0" creationId="{C4E7E806-C1B8-4BBC-A047-9FC0F5353F2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1" creationId="{8E9AD68B-EBA1-4554-8145-4D008D4BB372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2" creationId="{6F280632-6C08-4824-9E76-F881FA9F08B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3" creationId="{E15C5FC9-BDFB-4B7F-9F71-54D774F111E6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4" creationId="{D2594174-E535-4D9D-9B0F-B23B13F46D4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5" creationId="{D050006E-F163-4F9A-8A91-8C7E2546860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6" creationId="{7B49E171-44A7-45EC-8A3D-4E0C536D64E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7" creationId="{8E48ACC0-02ED-4B31-A181-B182730590F3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8" creationId="{73BB56BE-BE4C-46DB-A652-16CCB432248B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39" creationId="{E2706B1E-CF28-4ACD-92D7-B17A997CA7C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0" creationId="{25092917-F425-4DB2-9E2A-7EED8C2DF974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1" creationId="{B09295DB-FDE9-421F-9C09-DE871ABF014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2" creationId="{3EC3E753-2B98-4C31-9878-BC4D8D15202E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3" creationId="{C7A824DC-8EF0-4599-9FC6-F420108F3095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4" creationId="{661510E6-0B9C-449E-AC09-E95AACD19C2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5" creationId="{7E86CCD5-00DF-4A06-A495-C6492BD0E5DE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6" creationId="{15372CA1-30F9-4DE3-8BE2-A73B3E6EEAC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7" creationId="{2493D44C-841D-4C63-9151-36DD3C46A401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8" creationId="{F03B6D2F-8923-44D2-A0AA-14147CA179BD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49" creationId="{17F9FBD6-ACDB-4908-8B62-38CAD3DAD89B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0" creationId="{7ADBF78B-11C0-43B0-8F51-AC218C35896D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1" creationId="{1A2384E3-2E25-4C1C-B3C2-B1BD8F6B082E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2" creationId="{B065F540-BC9B-469F-BEA3-4707E5089BF5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3" creationId="{F1471059-FEAE-40A1-8203-5C571116E858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4" creationId="{AC45D297-585A-4ED6-9F0E-F469BD076873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5" creationId="{1D7E1ADE-A958-40C3-A560-5D74E81205B9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6" creationId="{BFFFD435-CC7C-4D56-BC3B-D496D0BC953F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7" creationId="{D9A7CC0A-3CB5-4144-ACE0-B7A662F79F94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8" creationId="{76692DFC-F865-4F51-B5E0-0A2ECD6F1EEF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59" creationId="{84CFFA0B-A547-40BD-81AA-BA162C0A455F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0" creationId="{47727723-7657-4832-83A6-A1E560155CEE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1" creationId="{5DB78DB0-D3B6-421F-A2B7-B983984CC9D2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2" creationId="{4D016C7B-A192-495A-B689-C5D3635603F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3" creationId="{C29EF94C-778E-4941-A5B1-02314154D7B8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4" creationId="{E473BC4A-910D-445A-AB50-43A60C6DF8CC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5" creationId="{57353051-5029-4117-B6CB-FC4F452ACB59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6" creationId="{C984ECD5-561A-44D3-AF03-2D19013DD0EA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7" creationId="{39B98EEC-F66F-46B2-8308-D8586B1E544F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8" creationId="{C3270967-A549-4521-BF2A-B6EC3D5F7913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69" creationId="{6F493718-15E3-46AC-8332-711364693917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70" creationId="{7D37E89A-F55F-4CBD-A1D3-C492A8C77EC2}"/>
          </ac:spMkLst>
        </pc:spChg>
        <pc:spChg chg="add del">
          <ac:chgData name="James Clegg" userId="c6df1435-7a36-4b38-be4d-16e68e91152f" providerId="ADAL" clId="{49EB502E-654D-440B-A33D-0E5AFC18E844}" dt="2020-11-27T10:16:32.336" v="428" actId="478"/>
          <ac:spMkLst>
            <pc:docMk/>
            <pc:sldMk cId="1205039666" sldId="365"/>
            <ac:spMk id="71" creationId="{41534A6E-BC6E-4FBA-ABEF-49AA8CA92E36}"/>
          </ac:spMkLst>
        </pc:spChg>
        <pc:spChg chg="add del">
          <ac:chgData name="James Clegg" userId="c6df1435-7a36-4b38-be4d-16e68e91152f" providerId="ADAL" clId="{49EB502E-654D-440B-A33D-0E5AFC18E844}" dt="2020-11-27T11:16:49.949" v="1193" actId="478"/>
          <ac:spMkLst>
            <pc:docMk/>
            <pc:sldMk cId="1205039666" sldId="365"/>
            <ac:spMk id="72" creationId="{C36E139F-9264-4E45-A96D-997FC02BC583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3" creationId="{A34357E6-4B04-40F7-8A51-BEF5F6762DF3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4" creationId="{0AB4A19A-B9B6-42AC-A04B-981E7AEA5329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5" creationId="{371E452B-451E-499A-BD03-1D357867A85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6" creationId="{1F6A8652-BA6A-4666-AF87-462B000F38EE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7" creationId="{C7573D85-E869-4EA8-86C7-7ABD7D7040F0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8" creationId="{2ACB5C86-5187-4A5C-A099-06B31064F824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79" creationId="{1DF9329B-56B3-49B0-AC8D-2A9D1A150AA8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0" creationId="{939EB164-0CE4-4A24-948F-58ADFD78071F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1" creationId="{FE1BA567-FF24-426F-9FA0-DAC3526E229D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2" creationId="{543B457F-323A-44E1-9639-A38C4BDB7FB6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3" creationId="{C610769B-58D2-4CA7-BF43-5DD7261B6F56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4" creationId="{84167D6D-7CB1-40F0-A390-3C90CD709E6D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5" creationId="{622D951F-8CAA-4D13-B6D9-0076086957B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6" creationId="{E52A9465-1161-434F-800C-7A396BDFCFEE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7" creationId="{E95D5012-8F31-445D-A707-4E6477299B50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8" creationId="{D9FD8B1E-3CB3-494D-BC9B-992F8E2AEEB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89" creationId="{15CB4CE7-16C1-48D5-AB5D-DFEE9AD3CBDE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0" creationId="{D50F6915-7087-4588-AE74-49AF40571664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1" creationId="{301B4719-69B8-4CBC-8FE0-DFBF859D924F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2" creationId="{B980166F-E3CF-49A6-A2D6-4B7FEAB65048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3" creationId="{566DA117-2365-4977-9857-A413410CE641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4" creationId="{7516EFB5-1BFC-4957-B49F-46F5267A7B04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5" creationId="{7B778460-D11C-4860-BC4F-8A608807354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6" creationId="{B964B9E2-080C-439C-831B-124B97C529CD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7" creationId="{54CD0BAB-1E6C-4A09-AD31-3879089E71B6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8" creationId="{0E2281AE-DE14-481B-8D38-EDDA50BC5151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99" creationId="{936D4DA7-2CB4-49EE-8175-CEF94D5034BC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0" creationId="{70580AD9-A506-4D0A-99BD-3069DEEDEB4B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1" creationId="{300493A2-EF99-40FB-B1E5-13A8F9F3C9FA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2" creationId="{951E7AC5-CCF4-411F-8589-1FE0E09F49AF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3" creationId="{4B6C28B2-5F51-49F8-8115-CCC28C93149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4" creationId="{944EC9F7-5288-4584-A9D6-CF0E06805B10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5" creationId="{1453E2F1-4C0F-467C-923D-88A3723EC772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6" creationId="{F9DE9802-08B8-49EB-9287-2256020B987A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7" creationId="{4368B4BB-C9ED-4EDB-9D9E-712701919C65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8" creationId="{50FAEBD9-1048-4ED7-B4FB-5C26DB9F3C37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09" creationId="{C0A80C67-26A1-4A4E-B827-205585D44D7C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0" creationId="{42F2B278-5342-4F50-A580-C23F4086AAFB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1" creationId="{C221942A-6C87-4CA7-8CBA-BF230C1AD580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2" creationId="{A5E9C67A-C5BA-411C-BE97-D63BE1BF50AB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3" creationId="{F40FCAAA-CC92-40D4-AA24-B4FE51A8B3B5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4" creationId="{3D8B62BA-93DB-43C6-8316-80951AC35089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5" creationId="{1165298A-53BC-4F44-949A-CD624E3266B8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6" creationId="{26581DBF-15FE-43A5-87B7-0188786C0A92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7" creationId="{CA3F8BD2-CB76-4785-872B-0F104EB5EE3B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8" creationId="{0B7B0257-ACB9-427A-B081-BE4FF640DAD5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19" creationId="{9DE640CE-1712-4572-8CA6-9B5D66DABFBC}"/>
          </ac:spMkLst>
        </pc:spChg>
        <pc:spChg chg="add">
          <ac:chgData name="James Clegg" userId="c6df1435-7a36-4b38-be4d-16e68e91152f" providerId="ADAL" clId="{49EB502E-654D-440B-A33D-0E5AFC18E844}" dt="2020-11-27T10:16:32.583" v="429"/>
          <ac:spMkLst>
            <pc:docMk/>
            <pc:sldMk cId="1205039666" sldId="365"/>
            <ac:spMk id="120" creationId="{EC63931C-CBF7-40CE-99A0-C65E23870C9F}"/>
          </ac:spMkLst>
        </pc:spChg>
        <pc:spChg chg="add mod">
          <ac:chgData name="James Clegg" userId="c6df1435-7a36-4b38-be4d-16e68e91152f" providerId="ADAL" clId="{49EB502E-654D-440B-A33D-0E5AFC18E844}" dt="2020-11-27T10:21:47.227" v="671" actId="14100"/>
          <ac:spMkLst>
            <pc:docMk/>
            <pc:sldMk cId="1205039666" sldId="365"/>
            <ac:spMk id="121" creationId="{1B27D590-AAE9-4D54-B9E4-94322136E538}"/>
          </ac:spMkLst>
        </pc:spChg>
        <pc:spChg chg="add">
          <ac:chgData name="James Clegg" userId="c6df1435-7a36-4b38-be4d-16e68e91152f" providerId="ADAL" clId="{49EB502E-654D-440B-A33D-0E5AFC18E844}" dt="2020-11-27T10:23:52.662" v="785"/>
          <ac:spMkLst>
            <pc:docMk/>
            <pc:sldMk cId="1205039666" sldId="365"/>
            <ac:spMk id="122" creationId="{9400ABEE-9914-4C1B-9102-0D8891C305B3}"/>
          </ac:spMkLst>
        </pc:spChg>
        <pc:spChg chg="add">
          <ac:chgData name="James Clegg" userId="c6df1435-7a36-4b38-be4d-16e68e91152f" providerId="ADAL" clId="{49EB502E-654D-440B-A33D-0E5AFC18E844}" dt="2020-11-27T10:23:52.662" v="785"/>
          <ac:spMkLst>
            <pc:docMk/>
            <pc:sldMk cId="1205039666" sldId="365"/>
            <ac:spMk id="123" creationId="{C1EF7AF2-1A50-478A-B9F8-23DC7BCF88A3}"/>
          </ac:spMkLst>
        </pc:spChg>
        <pc:spChg chg="add">
          <ac:chgData name="James Clegg" userId="c6df1435-7a36-4b38-be4d-16e68e91152f" providerId="ADAL" clId="{49EB502E-654D-440B-A33D-0E5AFC18E844}" dt="2020-11-27T10:23:52.662" v="785"/>
          <ac:spMkLst>
            <pc:docMk/>
            <pc:sldMk cId="1205039666" sldId="365"/>
            <ac:spMk id="124" creationId="{664960EF-BA9B-4704-B44E-2369E9BA177D}"/>
          </ac:spMkLst>
        </pc:spChg>
        <pc:spChg chg="add">
          <ac:chgData name="James Clegg" userId="c6df1435-7a36-4b38-be4d-16e68e91152f" providerId="ADAL" clId="{49EB502E-654D-440B-A33D-0E5AFC18E844}" dt="2020-11-27T10:23:52.662" v="785"/>
          <ac:spMkLst>
            <pc:docMk/>
            <pc:sldMk cId="1205039666" sldId="365"/>
            <ac:spMk id="125" creationId="{02416B14-EEBA-40DE-BD30-01C81F5C56FD}"/>
          </ac:spMkLst>
        </pc:spChg>
        <pc:spChg chg="add">
          <ac:chgData name="James Clegg" userId="c6df1435-7a36-4b38-be4d-16e68e91152f" providerId="ADAL" clId="{49EB502E-654D-440B-A33D-0E5AFC18E844}" dt="2020-11-27T10:23:52.662" v="785"/>
          <ac:spMkLst>
            <pc:docMk/>
            <pc:sldMk cId="1205039666" sldId="365"/>
            <ac:spMk id="126" creationId="{604A9FDB-2AE4-466B-B0C5-52B1C21FDB5E}"/>
          </ac:spMkLst>
        </pc:spChg>
        <pc:spChg chg="add mod">
          <ac:chgData name="James Clegg" userId="c6df1435-7a36-4b38-be4d-16e68e91152f" providerId="ADAL" clId="{49EB502E-654D-440B-A33D-0E5AFC18E844}" dt="2020-11-27T11:08:53.350" v="1019" actId="1076"/>
          <ac:spMkLst>
            <pc:docMk/>
            <pc:sldMk cId="1205039666" sldId="365"/>
            <ac:spMk id="127" creationId="{C5EE4CD2-2E91-4523-A512-5CC3E62DE650}"/>
          </ac:spMkLst>
        </pc:spChg>
        <pc:spChg chg="del">
          <ac:chgData name="James Clegg" userId="c6df1435-7a36-4b38-be4d-16e68e91152f" providerId="ADAL" clId="{49EB502E-654D-440B-A33D-0E5AFC18E844}" dt="2020-11-27T10:23:52.441" v="784" actId="478"/>
          <ac:spMkLst>
            <pc:docMk/>
            <pc:sldMk cId="1205039666" sldId="365"/>
            <ac:spMk id="128" creationId="{7C7399B4-05E9-45A9-8211-1ADAEEAA4D92}"/>
          </ac:spMkLst>
        </pc:spChg>
        <pc:spChg chg="add mod">
          <ac:chgData name="James Clegg" userId="c6df1435-7a36-4b38-be4d-16e68e91152f" providerId="ADAL" clId="{49EB502E-654D-440B-A33D-0E5AFC18E844}" dt="2020-11-27T11:08:43.301" v="1016" actId="14100"/>
          <ac:spMkLst>
            <pc:docMk/>
            <pc:sldMk cId="1205039666" sldId="365"/>
            <ac:spMk id="129" creationId="{C54C6452-F214-4DB9-8084-FCD9FDF7E201}"/>
          </ac:spMkLst>
        </pc:spChg>
        <pc:spChg chg="add mod">
          <ac:chgData name="James Clegg" userId="c6df1435-7a36-4b38-be4d-16e68e91152f" providerId="ADAL" clId="{49EB502E-654D-440B-A33D-0E5AFC18E844}" dt="2020-11-27T11:09:44.690" v="1032" actId="14100"/>
          <ac:spMkLst>
            <pc:docMk/>
            <pc:sldMk cId="1205039666" sldId="365"/>
            <ac:spMk id="130" creationId="{FFBA0B76-2058-4964-9B35-F8341606CD30}"/>
          </ac:spMkLst>
        </pc:spChg>
        <pc:spChg chg="del">
          <ac:chgData name="James Clegg" userId="c6df1435-7a36-4b38-be4d-16e68e91152f" providerId="ADAL" clId="{49EB502E-654D-440B-A33D-0E5AFC18E844}" dt="2020-11-27T10:23:52.441" v="784" actId="478"/>
          <ac:spMkLst>
            <pc:docMk/>
            <pc:sldMk cId="1205039666" sldId="365"/>
            <ac:spMk id="131" creationId="{060F29D8-0D8F-46AE-A330-6884D872EC52}"/>
          </ac:spMkLst>
        </pc:spChg>
        <pc:spChg chg="del">
          <ac:chgData name="James Clegg" userId="c6df1435-7a36-4b38-be4d-16e68e91152f" providerId="ADAL" clId="{49EB502E-654D-440B-A33D-0E5AFC18E844}" dt="2020-11-27T10:23:52.441" v="784" actId="478"/>
          <ac:spMkLst>
            <pc:docMk/>
            <pc:sldMk cId="1205039666" sldId="365"/>
            <ac:spMk id="132" creationId="{D75E6052-4FCF-4560-AF3B-920B5A8157E7}"/>
          </ac:spMkLst>
        </pc:spChg>
        <pc:spChg chg="del">
          <ac:chgData name="James Clegg" userId="c6df1435-7a36-4b38-be4d-16e68e91152f" providerId="ADAL" clId="{49EB502E-654D-440B-A33D-0E5AFC18E844}" dt="2020-11-27T10:23:52.441" v="784" actId="478"/>
          <ac:spMkLst>
            <pc:docMk/>
            <pc:sldMk cId="1205039666" sldId="365"/>
            <ac:spMk id="133" creationId="{D6C39ADB-6A64-46EC-A97F-A4E0E7F1C9A0}"/>
          </ac:spMkLst>
        </pc:spChg>
        <pc:spChg chg="del">
          <ac:chgData name="James Clegg" userId="c6df1435-7a36-4b38-be4d-16e68e91152f" providerId="ADAL" clId="{49EB502E-654D-440B-A33D-0E5AFC18E844}" dt="2020-11-27T10:23:52.441" v="784" actId="478"/>
          <ac:spMkLst>
            <pc:docMk/>
            <pc:sldMk cId="1205039666" sldId="365"/>
            <ac:spMk id="134" creationId="{83BE85D1-E28D-46A7-9730-759546BF8242}"/>
          </ac:spMkLst>
        </pc:spChg>
        <pc:spChg chg="add mod">
          <ac:chgData name="James Clegg" userId="c6df1435-7a36-4b38-be4d-16e68e91152f" providerId="ADAL" clId="{49EB502E-654D-440B-A33D-0E5AFC18E844}" dt="2020-11-27T11:09:50.784" v="1040" actId="1038"/>
          <ac:spMkLst>
            <pc:docMk/>
            <pc:sldMk cId="1205039666" sldId="365"/>
            <ac:spMk id="135" creationId="{E8491A8B-7660-466E-BD75-62DD88EB5C9F}"/>
          </ac:spMkLst>
        </pc:spChg>
        <pc:spChg chg="add mod">
          <ac:chgData name="James Clegg" userId="c6df1435-7a36-4b38-be4d-16e68e91152f" providerId="ADAL" clId="{49EB502E-654D-440B-A33D-0E5AFC18E844}" dt="2020-11-27T11:09:52.532" v="1041"/>
          <ac:spMkLst>
            <pc:docMk/>
            <pc:sldMk cId="1205039666" sldId="365"/>
            <ac:spMk id="136" creationId="{A312A91D-F8DA-458E-AD40-81206636A17D}"/>
          </ac:spMkLst>
        </pc:spChg>
        <pc:spChg chg="add mod">
          <ac:chgData name="James Clegg" userId="c6df1435-7a36-4b38-be4d-16e68e91152f" providerId="ADAL" clId="{49EB502E-654D-440B-A33D-0E5AFC18E844}" dt="2020-11-27T11:13:18.194" v="1104" actId="1076"/>
          <ac:spMkLst>
            <pc:docMk/>
            <pc:sldMk cId="1205039666" sldId="365"/>
            <ac:spMk id="137" creationId="{988A38ED-69EC-41DF-A0DE-C42EFC76C3DE}"/>
          </ac:spMkLst>
        </pc:spChg>
        <pc:spChg chg="add mod">
          <ac:chgData name="James Clegg" userId="c6df1435-7a36-4b38-be4d-16e68e91152f" providerId="ADAL" clId="{49EB502E-654D-440B-A33D-0E5AFC18E844}" dt="2020-11-27T11:12:28.041" v="1079" actId="1076"/>
          <ac:spMkLst>
            <pc:docMk/>
            <pc:sldMk cId="1205039666" sldId="365"/>
            <ac:spMk id="138" creationId="{D7E4B92A-6114-418F-B7D0-A36DAB948ACB}"/>
          </ac:spMkLst>
        </pc:spChg>
        <pc:spChg chg="add mod">
          <ac:chgData name="James Clegg" userId="c6df1435-7a36-4b38-be4d-16e68e91152f" providerId="ADAL" clId="{49EB502E-654D-440B-A33D-0E5AFC18E844}" dt="2020-11-27T11:13:39.942" v="1112" actId="1076"/>
          <ac:spMkLst>
            <pc:docMk/>
            <pc:sldMk cId="1205039666" sldId="365"/>
            <ac:spMk id="140" creationId="{D8AD95F4-9B38-4A00-9F43-36A5C89DA421}"/>
          </ac:spMkLst>
        </pc:spChg>
        <pc:spChg chg="add mod">
          <ac:chgData name="James Clegg" userId="c6df1435-7a36-4b38-be4d-16e68e91152f" providerId="ADAL" clId="{49EB502E-654D-440B-A33D-0E5AFC18E844}" dt="2020-11-27T11:15:34.241" v="1188" actId="1038"/>
          <ac:spMkLst>
            <pc:docMk/>
            <pc:sldMk cId="1205039666" sldId="365"/>
            <ac:spMk id="141" creationId="{B7D24228-5C6D-4D43-A94E-B5FBB750C712}"/>
          </ac:spMkLst>
        </pc:spChg>
        <pc:spChg chg="del">
          <ac:chgData name="James Clegg" userId="c6df1435-7a36-4b38-be4d-16e68e91152f" providerId="ADAL" clId="{49EB502E-654D-440B-A33D-0E5AFC18E844}" dt="2020-11-27T10:14:05.549" v="378" actId="478"/>
          <ac:spMkLst>
            <pc:docMk/>
            <pc:sldMk cId="1205039666" sldId="365"/>
            <ac:spMk id="143" creationId="{6116A697-1297-4F87-9836-D5E061F2ADCD}"/>
          </ac:spMkLst>
        </pc:spChg>
        <pc:spChg chg="add mod">
          <ac:chgData name="James Clegg" userId="c6df1435-7a36-4b38-be4d-16e68e91152f" providerId="ADAL" clId="{49EB502E-654D-440B-A33D-0E5AFC18E844}" dt="2020-11-27T11:14:45.695" v="1126" actId="1076"/>
          <ac:spMkLst>
            <pc:docMk/>
            <pc:sldMk cId="1205039666" sldId="365"/>
            <ac:spMk id="144" creationId="{369F9E33-779E-418D-9DA7-8815D6424A20}"/>
          </ac:spMkLst>
        </pc:spChg>
        <pc:spChg chg="add mod">
          <ac:chgData name="James Clegg" userId="c6df1435-7a36-4b38-be4d-16e68e91152f" providerId="ADAL" clId="{49EB502E-654D-440B-A33D-0E5AFC18E844}" dt="2020-11-27T11:15:34.241" v="1188" actId="1038"/>
          <ac:spMkLst>
            <pc:docMk/>
            <pc:sldMk cId="1205039666" sldId="365"/>
            <ac:spMk id="147" creationId="{D0D4622C-3CB9-4AEF-B79F-AAE254550D34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0" creationId="{52E8C371-65B0-41CF-9402-FF3C1F9EFCFB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1" creationId="{81795984-E70B-4E3F-8153-2860A5E64E54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2" creationId="{D07A9653-5A7A-47CF-A776-4E67FD80017B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3" creationId="{107CA5A0-D302-413C-854D-3FBC61ECEDEB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4" creationId="{D8F8298D-2458-4CF6-AC79-6E6738F58ED1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5" creationId="{28B08D40-4FFC-4D5E-9938-EE8328CA3E77}"/>
          </ac:spMkLst>
        </pc:spChg>
        <pc:spChg chg="add del">
          <ac:chgData name="James Clegg" userId="c6df1435-7a36-4b38-be4d-16e68e91152f" providerId="ADAL" clId="{49EB502E-654D-440B-A33D-0E5AFC18E844}" dt="2020-11-27T10:12:57.449" v="361" actId="478"/>
          <ac:spMkLst>
            <pc:docMk/>
            <pc:sldMk cId="1205039666" sldId="365"/>
            <ac:spMk id="216" creationId="{D26F2FD2-464C-4186-867C-7D3E8488C564}"/>
          </ac:spMkLst>
        </pc:spChg>
        <pc:picChg chg="add del">
          <ac:chgData name="James Clegg" userId="c6df1435-7a36-4b38-be4d-16e68e91152f" providerId="ADAL" clId="{49EB502E-654D-440B-A33D-0E5AFC18E844}" dt="2020-11-27T10:11:29.327" v="327" actId="478"/>
          <ac:picMkLst>
            <pc:docMk/>
            <pc:sldMk cId="1205039666" sldId="365"/>
            <ac:picMk id="4" creationId="{6C014E73-0238-4A4A-8AC2-3B87F61E2681}"/>
          </ac:picMkLst>
        </pc:picChg>
        <pc:picChg chg="add del">
          <ac:chgData name="James Clegg" userId="c6df1435-7a36-4b38-be4d-16e68e91152f" providerId="ADAL" clId="{49EB502E-654D-440B-A33D-0E5AFC18E844}" dt="2020-11-27T10:11:29.327" v="327" actId="478"/>
          <ac:picMkLst>
            <pc:docMk/>
            <pc:sldMk cId="1205039666" sldId="365"/>
            <ac:picMk id="6" creationId="{70D54D7C-FFE7-4E2B-95CB-B3152BC6ECA8}"/>
          </ac:picMkLst>
        </pc:picChg>
        <pc:picChg chg="mod">
          <ac:chgData name="James Clegg" userId="c6df1435-7a36-4b38-be4d-16e68e91152f" providerId="ADAL" clId="{49EB502E-654D-440B-A33D-0E5AFC18E844}" dt="2020-11-27T10:13:39.424" v="371" actId="1076"/>
          <ac:picMkLst>
            <pc:docMk/>
            <pc:sldMk cId="1205039666" sldId="365"/>
            <ac:picMk id="9" creationId="{2EF4F7C6-A720-4D33-B45E-4335690EBE70}"/>
          </ac:picMkLst>
        </pc:picChg>
        <pc:picChg chg="add del">
          <ac:chgData name="James Clegg" userId="c6df1435-7a36-4b38-be4d-16e68e91152f" providerId="ADAL" clId="{49EB502E-654D-440B-A33D-0E5AFC18E844}" dt="2020-11-27T10:11:29.327" v="327" actId="478"/>
          <ac:picMkLst>
            <pc:docMk/>
            <pc:sldMk cId="1205039666" sldId="365"/>
            <ac:picMk id="11" creationId="{8B8EF309-D657-43A3-A82C-B415CEE982B5}"/>
          </ac:picMkLst>
        </pc:picChg>
        <pc:picChg chg="add del">
          <ac:chgData name="James Clegg" userId="c6df1435-7a36-4b38-be4d-16e68e91152f" providerId="ADAL" clId="{49EB502E-654D-440B-A33D-0E5AFC18E844}" dt="2020-11-27T10:11:29.327" v="327" actId="478"/>
          <ac:picMkLst>
            <pc:docMk/>
            <pc:sldMk cId="1205039666" sldId="365"/>
            <ac:picMk id="13" creationId="{3542FE48-9FB1-4373-911A-A4986319F247}"/>
          </ac:picMkLst>
        </pc:picChg>
        <pc:picChg chg="add del">
          <ac:chgData name="James Clegg" userId="c6df1435-7a36-4b38-be4d-16e68e91152f" providerId="ADAL" clId="{49EB502E-654D-440B-A33D-0E5AFC18E844}" dt="2020-11-27T10:11:29.327" v="327" actId="478"/>
          <ac:picMkLst>
            <pc:docMk/>
            <pc:sldMk cId="1205039666" sldId="365"/>
            <ac:picMk id="15" creationId="{6A23A680-1FCE-408A-A99A-38EEACDADE45}"/>
          </ac:picMkLst>
        </pc:picChg>
        <pc:picChg chg="del">
          <ac:chgData name="James Clegg" userId="c6df1435-7a36-4b38-be4d-16e68e91152f" providerId="ADAL" clId="{49EB502E-654D-440B-A33D-0E5AFC18E844}" dt="2020-11-27T10:14:05.549" v="378" actId="478"/>
          <ac:picMkLst>
            <pc:docMk/>
            <pc:sldMk cId="1205039666" sldId="365"/>
            <ac:picMk id="142" creationId="{9B478E6E-51A4-4E31-BD55-2377574C648A}"/>
          </ac:picMkLst>
        </pc:picChg>
        <pc:cxnChg chg="add mod">
          <ac:chgData name="James Clegg" userId="c6df1435-7a36-4b38-be4d-16e68e91152f" providerId="ADAL" clId="{49EB502E-654D-440B-A33D-0E5AFC18E844}" dt="2020-11-27T11:12:53.417" v="1084" actId="554"/>
          <ac:cxnSpMkLst>
            <pc:docMk/>
            <pc:sldMk cId="1205039666" sldId="365"/>
            <ac:cxnSpMk id="5" creationId="{A0037700-B743-4510-9220-B3E37FE4F3D7}"/>
          </ac:cxnSpMkLst>
        </pc:cxnChg>
        <pc:cxnChg chg="add mod">
          <ac:chgData name="James Clegg" userId="c6df1435-7a36-4b38-be4d-16e68e91152f" providerId="ADAL" clId="{49EB502E-654D-440B-A33D-0E5AFC18E844}" dt="2020-11-27T11:13:02.840" v="1100" actId="1076"/>
          <ac:cxnSpMkLst>
            <pc:docMk/>
            <pc:sldMk cId="1205039666" sldId="365"/>
            <ac:cxnSpMk id="139" creationId="{894C0CCD-BB38-4808-B409-86129A6237ED}"/>
          </ac:cxnSpMkLst>
        </pc:cxnChg>
        <pc:cxnChg chg="add mod">
          <ac:chgData name="James Clegg" userId="c6df1435-7a36-4b38-be4d-16e68e91152f" providerId="ADAL" clId="{49EB502E-654D-440B-A33D-0E5AFC18E844}" dt="2020-11-27T11:15:11.896" v="1135" actId="14100"/>
          <ac:cxnSpMkLst>
            <pc:docMk/>
            <pc:sldMk cId="1205039666" sldId="365"/>
            <ac:cxnSpMk id="145" creationId="{961BC322-E8B1-4724-A133-CB99BD9D43DD}"/>
          </ac:cxnSpMkLst>
        </pc:cxnChg>
        <pc:cxnChg chg="add mod">
          <ac:chgData name="James Clegg" userId="c6df1435-7a36-4b38-be4d-16e68e91152f" providerId="ADAL" clId="{49EB502E-654D-440B-A33D-0E5AFC18E844}" dt="2020-11-27T11:15:19.824" v="1158" actId="1037"/>
          <ac:cxnSpMkLst>
            <pc:docMk/>
            <pc:sldMk cId="1205039666" sldId="365"/>
            <ac:cxnSpMk id="146" creationId="{1A23C097-0B41-413E-AEDF-D8805C9AF60C}"/>
          </ac:cxnSpMkLst>
        </pc:cxnChg>
      </pc:sldChg>
      <pc:sldChg chg="addSp delSp modSp add delAnim modAnim">
        <pc:chgData name="James Clegg" userId="c6df1435-7a36-4b38-be4d-16e68e91152f" providerId="ADAL" clId="{49EB502E-654D-440B-A33D-0E5AFC18E844}" dt="2020-11-27T11:20:52.339" v="1226" actId="478"/>
        <pc:sldMkLst>
          <pc:docMk/>
          <pc:sldMk cId="2858150159" sldId="366"/>
        </pc:sldMkLst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" creationId="{B5CA10ED-3FDD-4727-88B1-84BBB019CEFC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4" creationId="{E3F286B9-D637-4AB3-AC6D-7288707DF7C5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5" creationId="{09C61F8B-15C0-40D0-A6A1-749B7C0F3706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6" creationId="{D337AA27-7DDB-42BE-A4CD-C408C9894137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7" creationId="{B21E7FFE-D9B8-42DF-9CC8-84AE95337E04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8" creationId="{09510B4D-83B1-4F2B-83D0-F3D74A502CCF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29" creationId="{DA342680-5BC2-4523-A092-A49D5B656C5E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0" creationId="{943B79AE-F7B0-4F61-9755-51C2BB7955A0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1" creationId="{FE9AE706-00B4-440A-A799-9A84BB3AEF27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2" creationId="{D8FF9182-7500-4C74-8F86-149956EE4749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3" creationId="{49C03109-95EE-4AD5-B99E-DD9F20638C20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4" creationId="{C9DE83D3-6032-4C42-8660-8621C6545A43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5" creationId="{DA70CF2B-62DD-45F9-B5E4-0B8158A71E68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6" creationId="{82CFBA82-218F-42D3-B16A-5036791BEA63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7" creationId="{EB988B1B-7F1E-454B-A8A7-891ED95F4FB0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8" creationId="{9FB1EC87-E9B6-4BA4-857E-19B6963B41AA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39" creationId="{4B2E5F21-C8BA-4C74-82CC-8CC2A1CE9127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0" creationId="{B95593CC-7F86-469A-9CEC-A28638D78C39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1" creationId="{1427E046-9CF3-4CF5-A78A-6375074F3286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2" creationId="{4FD38CD8-7195-4873-87FC-B6661E71684D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3" creationId="{AD2AF6ED-8B39-43E5-AB4E-41C2C767BA33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4" creationId="{9660DD7F-6668-45B1-BA12-9915A16370CD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5" creationId="{E05B7BB8-7F7F-48AF-8E4D-C8FF1C11D900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6" creationId="{3ABD03C0-BC79-47D4-BC65-82F56F3CB87B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7" creationId="{DF69B73C-6595-4934-B8A6-E0E26E2B2439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8" creationId="{878BA83C-E30C-4DC5-9379-DCF5840506D8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49" creationId="{3F543351-A009-405A-9FB1-FF8BA2319CC8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0" creationId="{3D4ED617-FB85-4CC2-B5D2-7E4815CF2675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1" creationId="{A46FF9BD-6450-4D9C-A8C7-89AC61C8DFE7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2" creationId="{DE2426CD-A46B-4BB5-ABE5-D17A513ACF51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3" creationId="{16714629-C89C-4F35-B7E1-4B850E28615A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4" creationId="{8801C51E-B090-4879-9177-18C3DC8683C9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5" creationId="{1FD03A11-0A31-4DFA-A37F-8AE07396BFBA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6" creationId="{2EE22351-6348-4D95-B676-8278C63323CE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7" creationId="{832FEE1E-A325-4B59-BDCF-3D24093A377E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8" creationId="{862C56AB-FE2A-426C-9DA7-04995A4FB13F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59" creationId="{9CF9B179-3C13-44FF-A8D0-A5F7ADDAABA6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0" creationId="{24F30150-E1C0-48EC-9EFE-6245D8AADB6C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1" creationId="{ABB3CB0D-F197-43E2-B245-F509546B0331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2" creationId="{BBAA003C-6998-4974-9F1F-008A1FCD5FA1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3" creationId="{F68983B3-13AE-4D0C-B4EB-C8C269FE85EB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4" creationId="{4AE90719-CD50-4E21-ACBC-4892A2EBC7D4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5" creationId="{79CF2048-C4FF-400F-8B6B-2E5A36B4877D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6" creationId="{DF7C754F-F94B-4A1F-A646-78EF31184A11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7" creationId="{050E86B1-6FDA-4858-B911-3CB459D838A0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8" creationId="{D4097481-66DF-4D97-9947-1992F8A1445E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69" creationId="{7AE32F1A-66F9-4593-BEED-ACDE5205BC2B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70" creationId="{B48CC703-87C7-4702-B805-1AF3FF155C53}"/>
          </ac:spMkLst>
        </pc:spChg>
        <pc:spChg chg="add del">
          <ac:chgData name="James Clegg" userId="c6df1435-7a36-4b38-be4d-16e68e91152f" providerId="ADAL" clId="{49EB502E-654D-440B-A33D-0E5AFC18E844}" dt="2020-11-27T10:16:41.012" v="430" actId="478"/>
          <ac:spMkLst>
            <pc:docMk/>
            <pc:sldMk cId="2858150159" sldId="366"/>
            <ac:spMk id="71" creationId="{A85BA25E-B433-4DC0-B78C-B8D12C1CC3F8}"/>
          </ac:spMkLst>
        </pc:spChg>
        <pc:spChg chg="add del">
          <ac:chgData name="James Clegg" userId="c6df1435-7a36-4b38-be4d-16e68e91152f" providerId="ADAL" clId="{49EB502E-654D-440B-A33D-0E5AFC18E844}" dt="2020-11-27T11:20:52.339" v="1226" actId="478"/>
          <ac:spMkLst>
            <pc:docMk/>
            <pc:sldMk cId="2858150159" sldId="366"/>
            <ac:spMk id="72" creationId="{786C84EF-6DB1-4C4A-ADA0-757FC8BE2AAD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3" creationId="{229FC0EA-6C2E-4723-85E2-4757BC53BC29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4" creationId="{4E9471C2-C387-4840-A93F-19DE72B6059B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5" creationId="{C30047F3-F273-435D-A795-E6A04A25CBD0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6" creationId="{92F835A4-2E9D-4C6E-89A1-6B63074A232C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7" creationId="{1842E72B-AA32-4739-8D5B-70E1872F0BCD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8" creationId="{C4E0E0A3-86B8-4617-AB46-97240B7340D2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79" creationId="{CB9E840F-31A3-4B15-94FA-12D5FAF26AD5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0" creationId="{2DB79E73-E83C-463D-90BB-E158E666D60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1" creationId="{5C7D3115-FA90-4CF1-8746-04D3E367D79C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2" creationId="{D2472CCC-689D-46F9-8AC7-5475EEAEF1F9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3" creationId="{B87E8576-F55B-40EF-9323-431C995AB24B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4" creationId="{1C9E458E-B7AF-4177-BA1B-F82DFE80BB14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5" creationId="{08186085-E6EB-4148-B63B-3093D0D3D973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6" creationId="{0ADD09DF-FC15-49C5-AEBA-C26826827489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7" creationId="{9971A631-D679-45DA-A141-58F454BC30DD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8" creationId="{1B905B14-EED7-4C0F-9C86-DC0AF935D0F7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89" creationId="{8C63180D-3165-4AF7-BCA0-C6906214CBC8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0" creationId="{24E4BC39-C41D-408B-89BD-0E023AE4BB4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1" creationId="{A6A894A0-E59E-4BFE-AB18-9E8691B7E990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2" creationId="{67B7A0A3-B430-480F-989F-9FD6A4426FA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3" creationId="{32D962C2-25D8-42BE-885E-9B00ACDF3D1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4" creationId="{AFC2F4BD-A889-4D00-91F4-D6316BCB87F2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5" creationId="{434CAB03-99C7-4608-97CA-21431B9FE7B4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6" creationId="{3B2497E8-7615-4D02-BFA8-81FA0539B1F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7" creationId="{7DB8025F-B0DC-450F-B44F-FF554FC8C175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8" creationId="{E6D0C34A-3947-4D81-BC78-E764B2CBEB2E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99" creationId="{EFA0E0A7-9A8B-48C6-A23A-53B6668158F8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0" creationId="{149305AE-808A-4B26-A59E-E8839189152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1" creationId="{AE1856D4-8463-4D29-A99D-7BE04EEC656F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2" creationId="{CCBE24D0-633F-4364-B25E-3AFD2533EF36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3" creationId="{F411CD42-B06F-4DDE-91A1-DDDADE48C1E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4" creationId="{A547BE5B-0BC0-4A68-A03C-1EBFCEDE6A90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5" creationId="{09DD447D-8673-4AD7-8683-8B327EB8293B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6" creationId="{EA1F0112-EF7B-40FD-A425-673A1126AD4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7" creationId="{77328D80-0B72-44A0-8C89-471B37061C50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8" creationId="{02C958A5-C8AD-423D-8A08-17EB17BB3AA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09" creationId="{05A92FD2-171A-4D51-BA9A-EE2164A1E2E4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0" creationId="{1F315367-EC03-49E9-9E87-5161E769618F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1" creationId="{0BA2DC53-27F4-43C3-B193-C2430C1A1651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2" creationId="{DECDE086-43EF-4525-AE50-C9DBBC0A4A4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3" creationId="{8D8E5CC5-F9BC-44BA-8B70-92B775C55C9D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4" creationId="{4FFCFAFD-A60B-4DD7-B64F-7A3656351F57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5" creationId="{23D0C889-D347-4352-AE8A-DCA46991BA10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6" creationId="{C39CA6EB-DD17-49D1-88B4-AE33F76AAACA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7" creationId="{DCA0BCC8-7F28-4ECD-90EC-E799D383BB72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8" creationId="{3FD4ADBF-D221-4F3A-8F19-DFEF0B8CCE42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19" creationId="{F0D7553F-D8A5-4C5A-AA97-D2380997C6F8}"/>
          </ac:spMkLst>
        </pc:spChg>
        <pc:spChg chg="add">
          <ac:chgData name="James Clegg" userId="c6df1435-7a36-4b38-be4d-16e68e91152f" providerId="ADAL" clId="{49EB502E-654D-440B-A33D-0E5AFC18E844}" dt="2020-11-27T10:16:41.235" v="431"/>
          <ac:spMkLst>
            <pc:docMk/>
            <pc:sldMk cId="2858150159" sldId="366"/>
            <ac:spMk id="120" creationId="{F44944D6-69EF-4C55-B8E3-C6782BC72658}"/>
          </ac:spMkLst>
        </pc:spChg>
        <pc:spChg chg="add mod">
          <ac:chgData name="James Clegg" userId="c6df1435-7a36-4b38-be4d-16e68e91152f" providerId="ADAL" clId="{49EB502E-654D-440B-A33D-0E5AFC18E844}" dt="2020-11-27T10:21:40.874" v="670" actId="14100"/>
          <ac:spMkLst>
            <pc:docMk/>
            <pc:sldMk cId="2858150159" sldId="366"/>
            <ac:spMk id="121" creationId="{B0806553-4BB4-49BF-BC11-2C27906D726B}"/>
          </ac:spMkLst>
        </pc:spChg>
        <pc:spChg chg="add">
          <ac:chgData name="James Clegg" userId="c6df1435-7a36-4b38-be4d-16e68e91152f" providerId="ADAL" clId="{49EB502E-654D-440B-A33D-0E5AFC18E844}" dt="2020-11-27T10:23:56.729" v="787"/>
          <ac:spMkLst>
            <pc:docMk/>
            <pc:sldMk cId="2858150159" sldId="366"/>
            <ac:spMk id="122" creationId="{442A1BCE-1814-4430-B0AF-E45171B9603C}"/>
          </ac:spMkLst>
        </pc:spChg>
        <pc:spChg chg="add">
          <ac:chgData name="James Clegg" userId="c6df1435-7a36-4b38-be4d-16e68e91152f" providerId="ADAL" clId="{49EB502E-654D-440B-A33D-0E5AFC18E844}" dt="2020-11-27T10:23:56.729" v="787"/>
          <ac:spMkLst>
            <pc:docMk/>
            <pc:sldMk cId="2858150159" sldId="366"/>
            <ac:spMk id="123" creationId="{B4A96BF6-4319-468A-8A97-7DECAD9BA7BA}"/>
          </ac:spMkLst>
        </pc:spChg>
        <pc:spChg chg="add">
          <ac:chgData name="James Clegg" userId="c6df1435-7a36-4b38-be4d-16e68e91152f" providerId="ADAL" clId="{49EB502E-654D-440B-A33D-0E5AFC18E844}" dt="2020-11-27T10:23:56.729" v="787"/>
          <ac:spMkLst>
            <pc:docMk/>
            <pc:sldMk cId="2858150159" sldId="366"/>
            <ac:spMk id="124" creationId="{E10FC5A1-E38B-4E92-A378-79A297504AD1}"/>
          </ac:spMkLst>
        </pc:spChg>
        <pc:spChg chg="add">
          <ac:chgData name="James Clegg" userId="c6df1435-7a36-4b38-be4d-16e68e91152f" providerId="ADAL" clId="{49EB502E-654D-440B-A33D-0E5AFC18E844}" dt="2020-11-27T10:23:56.729" v="787"/>
          <ac:spMkLst>
            <pc:docMk/>
            <pc:sldMk cId="2858150159" sldId="366"/>
            <ac:spMk id="125" creationId="{B08E72B6-309B-4C5F-BD3C-1EAD5557B4D5}"/>
          </ac:spMkLst>
        </pc:spChg>
        <pc:spChg chg="add">
          <ac:chgData name="James Clegg" userId="c6df1435-7a36-4b38-be4d-16e68e91152f" providerId="ADAL" clId="{49EB502E-654D-440B-A33D-0E5AFC18E844}" dt="2020-11-27T10:23:56.729" v="787"/>
          <ac:spMkLst>
            <pc:docMk/>
            <pc:sldMk cId="2858150159" sldId="366"/>
            <ac:spMk id="126" creationId="{A41BE535-69A9-4CBE-8B40-F0B4E3E71EFA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27" creationId="{F9D5A3FE-67CC-47C0-943B-C15A17ADBED2}"/>
          </ac:spMkLst>
        </pc:spChg>
        <pc:spChg chg="del">
          <ac:chgData name="James Clegg" userId="c6df1435-7a36-4b38-be4d-16e68e91152f" providerId="ADAL" clId="{49EB502E-654D-440B-A33D-0E5AFC18E844}" dt="2020-11-27T10:23:56.550" v="786" actId="478"/>
          <ac:spMkLst>
            <pc:docMk/>
            <pc:sldMk cId="2858150159" sldId="366"/>
            <ac:spMk id="128" creationId="{7C7399B4-05E9-45A9-8211-1ADAEEAA4D92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29" creationId="{A35F0D73-19F0-466F-977C-765D7C123F03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0" creationId="{4F1461D0-09EF-457A-8046-303DA8C724BB}"/>
          </ac:spMkLst>
        </pc:spChg>
        <pc:spChg chg="del">
          <ac:chgData name="James Clegg" userId="c6df1435-7a36-4b38-be4d-16e68e91152f" providerId="ADAL" clId="{49EB502E-654D-440B-A33D-0E5AFC18E844}" dt="2020-11-27T10:23:56.550" v="786" actId="478"/>
          <ac:spMkLst>
            <pc:docMk/>
            <pc:sldMk cId="2858150159" sldId="366"/>
            <ac:spMk id="131" creationId="{060F29D8-0D8F-46AE-A330-6884D872EC52}"/>
          </ac:spMkLst>
        </pc:spChg>
        <pc:spChg chg="del">
          <ac:chgData name="James Clegg" userId="c6df1435-7a36-4b38-be4d-16e68e91152f" providerId="ADAL" clId="{49EB502E-654D-440B-A33D-0E5AFC18E844}" dt="2020-11-27T10:23:56.550" v="786" actId="478"/>
          <ac:spMkLst>
            <pc:docMk/>
            <pc:sldMk cId="2858150159" sldId="366"/>
            <ac:spMk id="132" creationId="{D75E6052-4FCF-4560-AF3B-920B5A8157E7}"/>
          </ac:spMkLst>
        </pc:spChg>
        <pc:spChg chg="del">
          <ac:chgData name="James Clegg" userId="c6df1435-7a36-4b38-be4d-16e68e91152f" providerId="ADAL" clId="{49EB502E-654D-440B-A33D-0E5AFC18E844}" dt="2020-11-27T10:23:56.550" v="786" actId="478"/>
          <ac:spMkLst>
            <pc:docMk/>
            <pc:sldMk cId="2858150159" sldId="366"/>
            <ac:spMk id="133" creationId="{D6C39ADB-6A64-46EC-A97F-A4E0E7F1C9A0}"/>
          </ac:spMkLst>
        </pc:spChg>
        <pc:spChg chg="del">
          <ac:chgData name="James Clegg" userId="c6df1435-7a36-4b38-be4d-16e68e91152f" providerId="ADAL" clId="{49EB502E-654D-440B-A33D-0E5AFC18E844}" dt="2020-11-27T10:23:56.550" v="786" actId="478"/>
          <ac:spMkLst>
            <pc:docMk/>
            <pc:sldMk cId="2858150159" sldId="366"/>
            <ac:spMk id="134" creationId="{83BE85D1-E28D-46A7-9730-759546BF8242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5" creationId="{2FDE9E0F-437A-4E08-9E24-26D2CEA484CE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6" creationId="{8DA2E44C-19FD-4125-AA29-F84524A50847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7" creationId="{36F18D1D-CD33-4E2A-AF6B-5D04EC00F334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8" creationId="{F4FB4749-5DAB-4FC9-9053-334B77793C4C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39" creationId="{E67CB495-ABBD-411F-8A3C-DC0C1AFB8046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40" creationId="{571C0A3E-9725-4E14-A044-E6F69C9B2DCF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41" creationId="{B575FEA0-6C3D-4832-B2E6-7F2383D64B28}"/>
          </ac:spMkLst>
        </pc:spChg>
        <pc:spChg chg="del">
          <ac:chgData name="James Clegg" userId="c6df1435-7a36-4b38-be4d-16e68e91152f" providerId="ADAL" clId="{49EB502E-654D-440B-A33D-0E5AFC18E844}" dt="2020-11-27T10:14:02.913" v="377" actId="478"/>
          <ac:spMkLst>
            <pc:docMk/>
            <pc:sldMk cId="2858150159" sldId="366"/>
            <ac:spMk id="143" creationId="{6116A697-1297-4F87-9836-D5E061F2ADCD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44" creationId="{A297AFFA-C2E4-4C12-8853-6FF3CCD10C3E}"/>
          </ac:spMkLst>
        </pc:spChg>
        <pc:spChg chg="add mod">
          <ac:chgData name="James Clegg" userId="c6df1435-7a36-4b38-be4d-16e68e91152f" providerId="ADAL" clId="{49EB502E-654D-440B-A33D-0E5AFC18E844}" dt="2020-11-27T11:19:02.447" v="1200" actId="1035"/>
          <ac:spMkLst>
            <pc:docMk/>
            <pc:sldMk cId="2858150159" sldId="366"/>
            <ac:spMk id="145" creationId="{CCC7BABE-9774-4873-B11A-07D372FA2D2D}"/>
          </ac:spMkLst>
        </pc:spChg>
        <pc:spChg chg="add mod">
          <ac:chgData name="James Clegg" userId="c6df1435-7a36-4b38-be4d-16e68e91152f" providerId="ADAL" clId="{49EB502E-654D-440B-A33D-0E5AFC18E844}" dt="2020-11-27T11:19:37.387" v="1205" actId="1076"/>
          <ac:spMkLst>
            <pc:docMk/>
            <pc:sldMk cId="2858150159" sldId="366"/>
            <ac:spMk id="148" creationId="{4D98B350-72F4-4C3B-9FE7-F8B39F183D5B}"/>
          </ac:spMkLst>
        </pc:spChg>
        <pc:spChg chg="add">
          <ac:chgData name="James Clegg" userId="c6df1435-7a36-4b38-be4d-16e68e91152f" providerId="ADAL" clId="{49EB502E-654D-440B-A33D-0E5AFC18E844}" dt="2020-11-27T11:19:26.203" v="1201"/>
          <ac:spMkLst>
            <pc:docMk/>
            <pc:sldMk cId="2858150159" sldId="366"/>
            <ac:spMk id="149" creationId="{CD1214CD-EE23-4C63-9FDD-3D45DAC03A03}"/>
          </ac:spMkLst>
        </pc:spChg>
        <pc:spChg chg="add mod">
          <ac:chgData name="James Clegg" userId="c6df1435-7a36-4b38-be4d-16e68e91152f" providerId="ADAL" clId="{49EB502E-654D-440B-A33D-0E5AFC18E844}" dt="2020-11-27T11:19:58.962" v="1212" actId="14100"/>
          <ac:spMkLst>
            <pc:docMk/>
            <pc:sldMk cId="2858150159" sldId="366"/>
            <ac:spMk id="150" creationId="{63506EFD-B9FD-483B-9F75-B91E9C86168E}"/>
          </ac:spMkLst>
        </pc:spChg>
        <pc:spChg chg="add mod">
          <ac:chgData name="James Clegg" userId="c6df1435-7a36-4b38-be4d-16e68e91152f" providerId="ADAL" clId="{49EB502E-654D-440B-A33D-0E5AFC18E844}" dt="2020-11-27T11:20:47.835" v="1225" actId="14100"/>
          <ac:spMkLst>
            <pc:docMk/>
            <pc:sldMk cId="2858150159" sldId="366"/>
            <ac:spMk id="151" creationId="{7FE724AA-68FF-47DD-8335-3C34E47DD3E3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0" creationId="{52E8C371-65B0-41CF-9402-FF3C1F9EFCFB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1" creationId="{81795984-E70B-4E3F-8153-2860A5E64E54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2" creationId="{D07A9653-5A7A-47CF-A776-4E67FD80017B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3" creationId="{107CA5A0-D302-413C-854D-3FBC61ECEDEB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4" creationId="{D8F8298D-2458-4CF6-AC79-6E6738F58ED1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5" creationId="{28B08D40-4FFC-4D5E-9938-EE8328CA3E77}"/>
          </ac:spMkLst>
        </pc:spChg>
        <pc:spChg chg="del">
          <ac:chgData name="James Clegg" userId="c6df1435-7a36-4b38-be4d-16e68e91152f" providerId="ADAL" clId="{49EB502E-654D-440B-A33D-0E5AFC18E844}" dt="2020-11-27T10:13:00.769" v="363" actId="478"/>
          <ac:spMkLst>
            <pc:docMk/>
            <pc:sldMk cId="2858150159" sldId="366"/>
            <ac:spMk id="216" creationId="{D26F2FD2-464C-4186-867C-7D3E8488C564}"/>
          </ac:spMkLst>
        </pc:spChg>
        <pc:picChg chg="del">
          <ac:chgData name="James Clegg" userId="c6df1435-7a36-4b38-be4d-16e68e91152f" providerId="ADAL" clId="{49EB502E-654D-440B-A33D-0E5AFC18E844}" dt="2020-11-27T10:11:35.916" v="329" actId="478"/>
          <ac:picMkLst>
            <pc:docMk/>
            <pc:sldMk cId="2858150159" sldId="366"/>
            <ac:picMk id="4" creationId="{6C014E73-0238-4A4A-8AC2-3B87F61E2681}"/>
          </ac:picMkLst>
        </pc:picChg>
        <pc:picChg chg="del">
          <ac:chgData name="James Clegg" userId="c6df1435-7a36-4b38-be4d-16e68e91152f" providerId="ADAL" clId="{49EB502E-654D-440B-A33D-0E5AFC18E844}" dt="2020-11-27T10:11:35.916" v="329" actId="478"/>
          <ac:picMkLst>
            <pc:docMk/>
            <pc:sldMk cId="2858150159" sldId="366"/>
            <ac:picMk id="6" creationId="{70D54D7C-FFE7-4E2B-95CB-B3152BC6ECA8}"/>
          </ac:picMkLst>
        </pc:picChg>
        <pc:picChg chg="del">
          <ac:chgData name="James Clegg" userId="c6df1435-7a36-4b38-be4d-16e68e91152f" providerId="ADAL" clId="{49EB502E-654D-440B-A33D-0E5AFC18E844}" dt="2020-11-27T10:11:35.916" v="329" actId="478"/>
          <ac:picMkLst>
            <pc:docMk/>
            <pc:sldMk cId="2858150159" sldId="366"/>
            <ac:picMk id="9" creationId="{2EF4F7C6-A720-4D33-B45E-4335690EBE70}"/>
          </ac:picMkLst>
        </pc:picChg>
        <pc:picChg chg="del">
          <ac:chgData name="James Clegg" userId="c6df1435-7a36-4b38-be4d-16e68e91152f" providerId="ADAL" clId="{49EB502E-654D-440B-A33D-0E5AFC18E844}" dt="2020-11-27T10:11:35.916" v="329" actId="478"/>
          <ac:picMkLst>
            <pc:docMk/>
            <pc:sldMk cId="2858150159" sldId="366"/>
            <ac:picMk id="11" creationId="{8B8EF309-D657-43A3-A82C-B415CEE982B5}"/>
          </ac:picMkLst>
        </pc:picChg>
        <pc:picChg chg="del">
          <ac:chgData name="James Clegg" userId="c6df1435-7a36-4b38-be4d-16e68e91152f" providerId="ADAL" clId="{49EB502E-654D-440B-A33D-0E5AFC18E844}" dt="2020-11-27T10:11:35.916" v="329" actId="478"/>
          <ac:picMkLst>
            <pc:docMk/>
            <pc:sldMk cId="2858150159" sldId="366"/>
            <ac:picMk id="13" creationId="{3542FE48-9FB1-4373-911A-A4986319F247}"/>
          </ac:picMkLst>
        </pc:picChg>
        <pc:picChg chg="mod">
          <ac:chgData name="James Clegg" userId="c6df1435-7a36-4b38-be4d-16e68e91152f" providerId="ADAL" clId="{49EB502E-654D-440B-A33D-0E5AFC18E844}" dt="2020-11-27T10:13:43.682" v="372" actId="1076"/>
          <ac:picMkLst>
            <pc:docMk/>
            <pc:sldMk cId="2858150159" sldId="366"/>
            <ac:picMk id="15" creationId="{6A23A680-1FCE-408A-A99A-38EEACDADE45}"/>
          </ac:picMkLst>
        </pc:picChg>
        <pc:picChg chg="del">
          <ac:chgData name="James Clegg" userId="c6df1435-7a36-4b38-be4d-16e68e91152f" providerId="ADAL" clId="{49EB502E-654D-440B-A33D-0E5AFC18E844}" dt="2020-11-27T10:14:02.913" v="377" actId="478"/>
          <ac:picMkLst>
            <pc:docMk/>
            <pc:sldMk cId="2858150159" sldId="366"/>
            <ac:picMk id="142" creationId="{9B478E6E-51A4-4E31-BD55-2377574C648A}"/>
          </ac:picMkLst>
        </pc:picChg>
        <pc:cxnChg chg="add mod">
          <ac:chgData name="James Clegg" userId="c6df1435-7a36-4b38-be4d-16e68e91152f" providerId="ADAL" clId="{49EB502E-654D-440B-A33D-0E5AFC18E844}" dt="2020-11-27T11:19:30.854" v="1202" actId="14100"/>
          <ac:cxnSpMkLst>
            <pc:docMk/>
            <pc:sldMk cId="2858150159" sldId="366"/>
            <ac:cxnSpMk id="146" creationId="{6C506236-2F05-4966-B1B8-A41E784E7ECC}"/>
          </ac:cxnSpMkLst>
        </pc:cxnChg>
        <pc:cxnChg chg="add">
          <ac:chgData name="James Clegg" userId="c6df1435-7a36-4b38-be4d-16e68e91152f" providerId="ADAL" clId="{49EB502E-654D-440B-A33D-0E5AFC18E844}" dt="2020-11-27T11:19:26.203" v="1201"/>
          <ac:cxnSpMkLst>
            <pc:docMk/>
            <pc:sldMk cId="2858150159" sldId="366"/>
            <ac:cxnSpMk id="147" creationId="{4C096C59-EF2F-4384-B050-FAE8E9FEBD85}"/>
          </ac:cxnSpMkLst>
        </pc:cxnChg>
      </pc:sldChg>
      <pc:sldChg chg="addSp delSp modSp add delAnim modAnim">
        <pc:chgData name="James Clegg" userId="c6df1435-7a36-4b38-be4d-16e68e91152f" providerId="ADAL" clId="{49EB502E-654D-440B-A33D-0E5AFC18E844}" dt="2020-11-27T11:40:25.008" v="1578"/>
        <pc:sldMkLst>
          <pc:docMk/>
          <pc:sldMk cId="1504362153" sldId="367"/>
        </pc:sldMkLst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" creationId="{B5CA10ED-3FDD-4727-88B1-84BBB019CEF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4" creationId="{29AA65B5-9791-4A52-B6FF-965DB4FC7618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5" creationId="{9D3AEC5E-8DBA-4735-B985-E5540E2E070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6" creationId="{55E71637-9F22-42AA-9AEB-CF474920DE0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7" creationId="{A93C248B-F6B5-4AC6-9F91-DCF4417D0B60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8" creationId="{57AC443D-031D-44B9-B7C3-0FEC4F881104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29" creationId="{CB0A399A-17FC-4B01-A711-E911FD5CEFD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0" creationId="{516B2336-9F26-4132-B715-79446574F44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1" creationId="{48F38769-D60D-42D2-9AAC-FC63371DFE91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2" creationId="{5DF52841-48C3-4C5C-B884-072DA9EBAEDD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3" creationId="{76C273EC-6A57-4596-ACB9-56792B7F4E1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4" creationId="{3F2A6287-79A3-4A6A-9CB5-9C22903E078E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5" creationId="{3CD477A4-C161-421B-BE25-E86E8EA3568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6" creationId="{EAE97DB3-E7FC-4DC8-A95A-A450A5CE5E7A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7" creationId="{147D8CCE-BB01-4BF5-9105-85CD4D1789D2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8" creationId="{9B6A29AC-F179-4ED4-88B7-2783A7F4C74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39" creationId="{2843BA47-B3B9-4352-98FF-E1EF292D5E2D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0" creationId="{AD2B13E3-55E5-4C6D-87CB-999BBEE96FA0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1" creationId="{2B4BF280-BD18-4161-9ABB-B97B936A8DB2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2" creationId="{7DE86735-B6AF-4CF1-BF61-B3D352DEF87E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3" creationId="{8ECFC56F-431A-4EEC-8029-D40CBD943887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4" creationId="{45EE0963-E847-4892-AA78-5C3080AE0FD0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5" creationId="{82BE13C5-CE47-452E-8979-F1EC8F566D2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6" creationId="{ECBCA83B-DACC-4530-8C3E-6C6713C7D82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7" creationId="{E86DC3C4-575B-4C1D-9309-A391A59545E1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8" creationId="{E00DE696-88CC-4D9D-96A0-A1DB9E87802E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49" creationId="{CC25E675-F48D-4E16-88FC-E74BE8DD6C8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0" creationId="{5E5903A8-BCEB-4FD4-A11D-41ECB175F017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1" creationId="{46CF6D87-47B5-446E-8B2C-CDD8A6092FE2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2" creationId="{11ABC831-35CE-4667-8108-97CEC7080F32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3" creationId="{B5F7D72A-383A-4FB2-8A6A-B8B012621203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4" creationId="{02F6F1C4-E70F-46B1-9755-8972350DF053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5" creationId="{0BDEE3A3-AC94-414F-8F5B-61EAE804F38B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6" creationId="{EDD9DAD8-3E88-4A89-8AD3-EA53A6A998AA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7" creationId="{04EE45FB-E1EE-4700-87CE-B01B6E4E2751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8" creationId="{FAAA28E4-1FBD-4CE9-9AEC-E041B9E7DBC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59" creationId="{1BBC4D84-59A7-43AE-9B78-1408F2342DFD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0" creationId="{1B345ACC-F74F-4C22-B68C-A79066CA4ADE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1" creationId="{AAC24520-6BC5-41B8-932F-7ADABB11851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2" creationId="{556F14D5-CFB1-4AB9-B641-A75FBBA27B24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3" creationId="{24268135-C0F0-42AA-8C03-D1280C7C4C6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4" creationId="{89BABD3B-3FBD-4471-82F2-41F9F17EB45F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5" creationId="{E72CE68C-D7A0-4529-942F-985FF34F5C52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6" creationId="{3AEA7E63-E5C9-41DF-8EA3-05E1DB7FBA79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7" creationId="{8872F91F-5168-46DC-B77A-B8807D0D9EF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8" creationId="{F763A227-63AF-4223-9134-B67D121F154C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69" creationId="{887FEE20-092F-4EEF-8A1C-6B4C329B5653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70" creationId="{D1C598F4-A353-4B8D-A02B-92A04F70C748}"/>
          </ac:spMkLst>
        </pc:spChg>
        <pc:spChg chg="add del">
          <ac:chgData name="James Clegg" userId="c6df1435-7a36-4b38-be4d-16e68e91152f" providerId="ADAL" clId="{49EB502E-654D-440B-A33D-0E5AFC18E844}" dt="2020-11-27T10:16:45.608" v="432" actId="478"/>
          <ac:spMkLst>
            <pc:docMk/>
            <pc:sldMk cId="1504362153" sldId="367"/>
            <ac:spMk id="71" creationId="{AD4074DB-A06E-4B26-8A12-8CD7BE0BEBD2}"/>
          </ac:spMkLst>
        </pc:spChg>
        <pc:spChg chg="add del mod">
          <ac:chgData name="James Clegg" userId="c6df1435-7a36-4b38-be4d-16e68e91152f" providerId="ADAL" clId="{49EB502E-654D-440B-A33D-0E5AFC18E844}" dt="2020-11-27T11:36:11.285" v="1430" actId="478"/>
          <ac:spMkLst>
            <pc:docMk/>
            <pc:sldMk cId="1504362153" sldId="367"/>
            <ac:spMk id="72" creationId="{E2218659-5ACB-48D5-A1B0-7913A5A10BB8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3" creationId="{E7A1FBDE-CA4B-4BD6-A966-68E54554ABFB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4" creationId="{8F5A4754-768C-4E0C-9EE6-2DDAC84E8CC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5" creationId="{50C5C7FC-79D5-4971-B532-E2EAAFB06F9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6" creationId="{19DC8C4C-2D0F-4EA2-8461-1285F4FB750F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7" creationId="{669D0E20-D3CD-425B-BFE4-A06B278DF95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8" creationId="{86847171-2B0D-4DF3-9D46-079C1D0222E5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79" creationId="{6C1B99D2-384A-4C44-A3E9-06CA0E08539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0" creationId="{D0B353A3-5B20-48B9-900F-3C32E35E07A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1" creationId="{72F53D4D-A7D2-4AA9-83D4-6194B07E944A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2" creationId="{0BF61A50-EE06-4524-A157-0B17342BDC9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3" creationId="{16435ECA-B431-4A98-B1EB-2BA1ED07E178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4" creationId="{A96F6616-989E-4B6A-89E5-4262F6A24F5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5" creationId="{47BF4653-DE6E-4611-8C79-025A78DA591E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6" creationId="{E7898467-E6F9-4363-8F00-F5A1E9F0A82A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7" creationId="{1FEF880F-F998-4FA4-BFD7-380B1FFDAF51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8" creationId="{6600A87B-F577-46FE-8023-53491A1F9879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89" creationId="{C5AA316E-D8AD-44A4-A89B-86BAF0692C3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0" creationId="{56D4B3DA-D1CD-4253-8A94-EDAFCD089A9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1" creationId="{FF173714-5B3B-462D-9635-E62741FFB9A1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2" creationId="{BB6BF11D-2B55-4525-AFF0-315828E375C9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3" creationId="{7334D5E9-E650-45EF-9A74-CFDF745857FA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4" creationId="{4E308504-1D43-459A-BA06-AD68F66012AE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5" creationId="{F28999FC-1A55-4EFA-851A-EF5FE5586FA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6" creationId="{05E8AB96-EA1B-4A12-B4ED-C6131291EBA1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7" creationId="{5A26F6CB-E60C-4CC3-86C9-E9EB3DFAA49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8" creationId="{3ECBD4D1-D04F-45E9-B684-D478A638D0BB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99" creationId="{A20C2635-C7D3-412F-B849-ACE0CE73D34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0" creationId="{B0D994E6-E173-4C99-BF15-CB78089F105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1" creationId="{D774819E-6E30-478B-813A-0FE1E11C30AE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2" creationId="{871B27DB-6168-4216-B3DF-BFC4535A699D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3" creationId="{CE1C0677-0B75-4CAD-A940-C295191BACB3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4" creationId="{61CD38A8-1E71-4813-A38E-45B5999A0B58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5" creationId="{378ABBFC-506F-4B6F-9237-E5F6009E9366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6" creationId="{8AD194B1-3E9A-4A80-A777-47DBD24498F1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7" creationId="{A6266124-91C8-45F4-A75E-1426E90B10CF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8" creationId="{7C71AA30-BF42-4DEF-825D-01B608488DC1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09" creationId="{0674BF1F-D4F9-4667-9F3A-99E0F0D412CE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0" creationId="{E135F754-7BCE-48AF-AE8E-B37FB507A25D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1" creationId="{F676ED1D-6CD1-4DB6-B7A7-EC874A611749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2" creationId="{1D218CBC-4EC6-422C-9FE3-2C15FA3BADE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3" creationId="{B542AA65-64FF-4A63-9F23-789F0B075C0B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4" creationId="{F131688C-6890-4AFA-99A4-F0BEEF6AF83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5" creationId="{C9D3F6CE-9D88-4921-ABAB-FDA34EEF5100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6" creationId="{13200E05-DF0A-4C64-B05C-CFDD0CE30C1A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7" creationId="{6145CEFB-A247-40DF-847C-F0C2263CC8BB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8" creationId="{7BE93A51-F4E1-452C-85A1-1AC0E3AE9F0C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19" creationId="{0DDDE16E-BDC3-42E4-B1FE-3C5EC0C84612}"/>
          </ac:spMkLst>
        </pc:spChg>
        <pc:spChg chg="add">
          <ac:chgData name="James Clegg" userId="c6df1435-7a36-4b38-be4d-16e68e91152f" providerId="ADAL" clId="{49EB502E-654D-440B-A33D-0E5AFC18E844}" dt="2020-11-27T10:16:45.799" v="433"/>
          <ac:spMkLst>
            <pc:docMk/>
            <pc:sldMk cId="1504362153" sldId="367"/>
            <ac:spMk id="120" creationId="{77FD5BDF-F225-4A22-AA9D-24D7936DFC94}"/>
          </ac:spMkLst>
        </pc:spChg>
        <pc:spChg chg="add mod">
          <ac:chgData name="James Clegg" userId="c6df1435-7a36-4b38-be4d-16e68e91152f" providerId="ADAL" clId="{49EB502E-654D-440B-A33D-0E5AFC18E844}" dt="2020-11-27T11:21:45.089" v="1232" actId="14100"/>
          <ac:spMkLst>
            <pc:docMk/>
            <pc:sldMk cId="1504362153" sldId="367"/>
            <ac:spMk id="121" creationId="{DAB0F40D-9755-46DA-8927-3049F57783AD}"/>
          </ac:spMkLst>
        </pc:spChg>
        <pc:spChg chg="add del">
          <ac:chgData name="James Clegg" userId="c6df1435-7a36-4b38-be4d-16e68e91152f" providerId="ADAL" clId="{49EB502E-654D-440B-A33D-0E5AFC18E844}" dt="2020-11-27T10:24:02.615" v="790"/>
          <ac:spMkLst>
            <pc:docMk/>
            <pc:sldMk cId="1504362153" sldId="367"/>
            <ac:spMk id="122" creationId="{7325D23B-5493-4393-8EF3-5FDAD66DD5C3}"/>
          </ac:spMkLst>
        </pc:spChg>
        <pc:spChg chg="add del">
          <ac:chgData name="James Clegg" userId="c6df1435-7a36-4b38-be4d-16e68e91152f" providerId="ADAL" clId="{49EB502E-654D-440B-A33D-0E5AFC18E844}" dt="2020-11-27T10:24:02.615" v="790"/>
          <ac:spMkLst>
            <pc:docMk/>
            <pc:sldMk cId="1504362153" sldId="367"/>
            <ac:spMk id="123" creationId="{43C7BE18-A37F-4700-A110-604DA24DB701}"/>
          </ac:spMkLst>
        </pc:spChg>
        <pc:spChg chg="add del">
          <ac:chgData name="James Clegg" userId="c6df1435-7a36-4b38-be4d-16e68e91152f" providerId="ADAL" clId="{49EB502E-654D-440B-A33D-0E5AFC18E844}" dt="2020-11-27T10:24:02.615" v="790"/>
          <ac:spMkLst>
            <pc:docMk/>
            <pc:sldMk cId="1504362153" sldId="367"/>
            <ac:spMk id="124" creationId="{B1C7607B-0A64-4B8C-8839-F88A30B6D69C}"/>
          </ac:spMkLst>
        </pc:spChg>
        <pc:spChg chg="add del">
          <ac:chgData name="James Clegg" userId="c6df1435-7a36-4b38-be4d-16e68e91152f" providerId="ADAL" clId="{49EB502E-654D-440B-A33D-0E5AFC18E844}" dt="2020-11-27T10:24:02.615" v="790"/>
          <ac:spMkLst>
            <pc:docMk/>
            <pc:sldMk cId="1504362153" sldId="367"/>
            <ac:spMk id="125" creationId="{D51E8C1D-8708-440E-A867-BDE9DBEB5ACE}"/>
          </ac:spMkLst>
        </pc:spChg>
        <pc:spChg chg="add del">
          <ac:chgData name="James Clegg" userId="c6df1435-7a36-4b38-be4d-16e68e91152f" providerId="ADAL" clId="{49EB502E-654D-440B-A33D-0E5AFC18E844}" dt="2020-11-27T10:24:02.615" v="790"/>
          <ac:spMkLst>
            <pc:docMk/>
            <pc:sldMk cId="1504362153" sldId="367"/>
            <ac:spMk id="126" creationId="{31D521AC-6690-471F-8632-26647DA864AF}"/>
          </ac:spMkLst>
        </pc:spChg>
        <pc:spChg chg="add">
          <ac:chgData name="James Clegg" userId="c6df1435-7a36-4b38-be4d-16e68e91152f" providerId="ADAL" clId="{49EB502E-654D-440B-A33D-0E5AFC18E844}" dt="2020-11-27T10:24:05.446" v="792"/>
          <ac:spMkLst>
            <pc:docMk/>
            <pc:sldMk cId="1504362153" sldId="367"/>
            <ac:spMk id="127" creationId="{F18DCABB-C236-4AE3-8BFE-2C8A163F3566}"/>
          </ac:spMkLst>
        </pc:spChg>
        <pc:spChg chg="del">
          <ac:chgData name="James Clegg" userId="c6df1435-7a36-4b38-be4d-16e68e91152f" providerId="ADAL" clId="{49EB502E-654D-440B-A33D-0E5AFC18E844}" dt="2020-11-27T10:24:05.204" v="791" actId="478"/>
          <ac:spMkLst>
            <pc:docMk/>
            <pc:sldMk cId="1504362153" sldId="367"/>
            <ac:spMk id="128" creationId="{7C7399B4-05E9-45A9-8211-1ADAEEAA4D92}"/>
          </ac:spMkLst>
        </pc:spChg>
        <pc:spChg chg="add">
          <ac:chgData name="James Clegg" userId="c6df1435-7a36-4b38-be4d-16e68e91152f" providerId="ADAL" clId="{49EB502E-654D-440B-A33D-0E5AFC18E844}" dt="2020-11-27T10:24:05.446" v="792"/>
          <ac:spMkLst>
            <pc:docMk/>
            <pc:sldMk cId="1504362153" sldId="367"/>
            <ac:spMk id="129" creationId="{73FF19D4-8C2E-48D3-A298-507DE1A417C1}"/>
          </ac:spMkLst>
        </pc:spChg>
        <pc:spChg chg="add">
          <ac:chgData name="James Clegg" userId="c6df1435-7a36-4b38-be4d-16e68e91152f" providerId="ADAL" clId="{49EB502E-654D-440B-A33D-0E5AFC18E844}" dt="2020-11-27T10:24:05.446" v="792"/>
          <ac:spMkLst>
            <pc:docMk/>
            <pc:sldMk cId="1504362153" sldId="367"/>
            <ac:spMk id="130" creationId="{6238E02E-42EB-466C-9C4E-0BDD22715618}"/>
          </ac:spMkLst>
        </pc:spChg>
        <pc:spChg chg="del">
          <ac:chgData name="James Clegg" userId="c6df1435-7a36-4b38-be4d-16e68e91152f" providerId="ADAL" clId="{49EB502E-654D-440B-A33D-0E5AFC18E844}" dt="2020-11-27T10:24:00.443" v="788" actId="478"/>
          <ac:spMkLst>
            <pc:docMk/>
            <pc:sldMk cId="1504362153" sldId="367"/>
            <ac:spMk id="131" creationId="{060F29D8-0D8F-46AE-A330-6884D872EC52}"/>
          </ac:spMkLst>
        </pc:spChg>
        <pc:spChg chg="del">
          <ac:chgData name="James Clegg" userId="c6df1435-7a36-4b38-be4d-16e68e91152f" providerId="ADAL" clId="{49EB502E-654D-440B-A33D-0E5AFC18E844}" dt="2020-11-27T10:24:00.443" v="788" actId="478"/>
          <ac:spMkLst>
            <pc:docMk/>
            <pc:sldMk cId="1504362153" sldId="367"/>
            <ac:spMk id="132" creationId="{D75E6052-4FCF-4560-AF3B-920B5A8157E7}"/>
          </ac:spMkLst>
        </pc:spChg>
        <pc:spChg chg="del">
          <ac:chgData name="James Clegg" userId="c6df1435-7a36-4b38-be4d-16e68e91152f" providerId="ADAL" clId="{49EB502E-654D-440B-A33D-0E5AFC18E844}" dt="2020-11-27T10:24:00.443" v="788" actId="478"/>
          <ac:spMkLst>
            <pc:docMk/>
            <pc:sldMk cId="1504362153" sldId="367"/>
            <ac:spMk id="133" creationId="{D6C39ADB-6A64-46EC-A97F-A4E0E7F1C9A0}"/>
          </ac:spMkLst>
        </pc:spChg>
        <pc:spChg chg="del">
          <ac:chgData name="James Clegg" userId="c6df1435-7a36-4b38-be4d-16e68e91152f" providerId="ADAL" clId="{49EB502E-654D-440B-A33D-0E5AFC18E844}" dt="2020-11-27T10:24:00.443" v="788" actId="478"/>
          <ac:spMkLst>
            <pc:docMk/>
            <pc:sldMk cId="1504362153" sldId="367"/>
            <ac:spMk id="134" creationId="{83BE85D1-E28D-46A7-9730-759546BF8242}"/>
          </ac:spMkLst>
        </pc:spChg>
        <pc:spChg chg="add">
          <ac:chgData name="James Clegg" userId="c6df1435-7a36-4b38-be4d-16e68e91152f" providerId="ADAL" clId="{49EB502E-654D-440B-A33D-0E5AFC18E844}" dt="2020-11-27T10:24:05.446" v="792"/>
          <ac:spMkLst>
            <pc:docMk/>
            <pc:sldMk cId="1504362153" sldId="367"/>
            <ac:spMk id="135" creationId="{9AB556B0-B930-4EE2-A9A5-5B56B3131AC9}"/>
          </ac:spMkLst>
        </pc:spChg>
        <pc:spChg chg="add">
          <ac:chgData name="James Clegg" userId="c6df1435-7a36-4b38-be4d-16e68e91152f" providerId="ADAL" clId="{49EB502E-654D-440B-A33D-0E5AFC18E844}" dt="2020-11-27T10:24:05.446" v="792"/>
          <ac:spMkLst>
            <pc:docMk/>
            <pc:sldMk cId="1504362153" sldId="367"/>
            <ac:spMk id="136" creationId="{0552EE9D-744C-486D-95A0-16F61C7F8263}"/>
          </ac:spMkLst>
        </pc:spChg>
        <pc:spChg chg="del">
          <ac:chgData name="James Clegg" userId="c6df1435-7a36-4b38-be4d-16e68e91152f" providerId="ADAL" clId="{49EB502E-654D-440B-A33D-0E5AFC18E844}" dt="2020-11-27T10:14:00.352" v="376" actId="478"/>
          <ac:spMkLst>
            <pc:docMk/>
            <pc:sldMk cId="1504362153" sldId="367"/>
            <ac:spMk id="143" creationId="{6116A697-1297-4F87-9836-D5E061F2ADCD}"/>
          </ac:spMkLst>
        </pc:spChg>
        <pc:spChg chg="add mod">
          <ac:chgData name="James Clegg" userId="c6df1435-7a36-4b38-be4d-16e68e91152f" providerId="ADAL" clId="{49EB502E-654D-440B-A33D-0E5AFC18E844}" dt="2020-11-27T11:26:37.940" v="1322" actId="14100"/>
          <ac:spMkLst>
            <pc:docMk/>
            <pc:sldMk cId="1504362153" sldId="367"/>
            <ac:spMk id="170" creationId="{9DD47223-D056-4AEF-A2AA-EFF2DD3341AE}"/>
          </ac:spMkLst>
        </pc:spChg>
        <pc:spChg chg="add mod">
          <ac:chgData name="James Clegg" userId="c6df1435-7a36-4b38-be4d-16e68e91152f" providerId="ADAL" clId="{49EB502E-654D-440B-A33D-0E5AFC18E844}" dt="2020-11-27T11:26:43.996" v="1324" actId="1076"/>
          <ac:spMkLst>
            <pc:docMk/>
            <pc:sldMk cId="1504362153" sldId="367"/>
            <ac:spMk id="171" creationId="{50FA2561-5CEE-4660-AB0E-11428D5CFA5B}"/>
          </ac:spMkLst>
        </pc:spChg>
        <pc:spChg chg="add mod">
          <ac:chgData name="James Clegg" userId="c6df1435-7a36-4b38-be4d-16e68e91152f" providerId="ADAL" clId="{49EB502E-654D-440B-A33D-0E5AFC18E844}" dt="2020-11-27T11:26:48.934" v="1326" actId="1076"/>
          <ac:spMkLst>
            <pc:docMk/>
            <pc:sldMk cId="1504362153" sldId="367"/>
            <ac:spMk id="172" creationId="{0F9D0552-FA38-411A-BD5D-9EF38140F7A4}"/>
          </ac:spMkLst>
        </pc:spChg>
        <pc:spChg chg="add mod">
          <ac:chgData name="James Clegg" userId="c6df1435-7a36-4b38-be4d-16e68e91152f" providerId="ADAL" clId="{49EB502E-654D-440B-A33D-0E5AFC18E844}" dt="2020-11-27T11:35:41.773" v="1422" actId="554"/>
          <ac:spMkLst>
            <pc:docMk/>
            <pc:sldMk cId="1504362153" sldId="367"/>
            <ac:spMk id="173" creationId="{FC6752C8-92DC-46DE-88B3-2F04ED9839E3}"/>
          </ac:spMkLst>
        </pc:spChg>
        <pc:spChg chg="add mod">
          <ac:chgData name="James Clegg" userId="c6df1435-7a36-4b38-be4d-16e68e91152f" providerId="ADAL" clId="{49EB502E-654D-440B-A33D-0E5AFC18E844}" dt="2020-11-27T11:35:41.773" v="1422" actId="554"/>
          <ac:spMkLst>
            <pc:docMk/>
            <pc:sldMk cId="1504362153" sldId="367"/>
            <ac:spMk id="174" creationId="{2AEF1FCA-5A18-4D70-8415-73F771492328}"/>
          </ac:spMkLst>
        </pc:spChg>
        <pc:spChg chg="add mod">
          <ac:chgData name="James Clegg" userId="c6df1435-7a36-4b38-be4d-16e68e91152f" providerId="ADAL" clId="{49EB502E-654D-440B-A33D-0E5AFC18E844}" dt="2020-11-27T11:35:41.773" v="1422" actId="554"/>
          <ac:spMkLst>
            <pc:docMk/>
            <pc:sldMk cId="1504362153" sldId="367"/>
            <ac:spMk id="175" creationId="{86FAC5FB-2F5C-406C-94E3-993965547DF1}"/>
          </ac:spMkLst>
        </pc:spChg>
        <pc:spChg chg="add mod">
          <ac:chgData name="James Clegg" userId="c6df1435-7a36-4b38-be4d-16e68e91152f" providerId="ADAL" clId="{49EB502E-654D-440B-A33D-0E5AFC18E844}" dt="2020-11-27T11:35:41.773" v="1422" actId="554"/>
          <ac:spMkLst>
            <pc:docMk/>
            <pc:sldMk cId="1504362153" sldId="367"/>
            <ac:spMk id="176" creationId="{AA3B70B0-0E8C-4FFC-937E-1B2A25D2766C}"/>
          </ac:spMkLst>
        </pc:spChg>
        <pc:spChg chg="add mod">
          <ac:chgData name="James Clegg" userId="c6df1435-7a36-4b38-be4d-16e68e91152f" providerId="ADAL" clId="{49EB502E-654D-440B-A33D-0E5AFC18E844}" dt="2020-11-27T11:37:01.481" v="1438" actId="1036"/>
          <ac:spMkLst>
            <pc:docMk/>
            <pc:sldMk cId="1504362153" sldId="367"/>
            <ac:spMk id="177" creationId="{7615D672-4C02-4AB9-A871-24B9CAA6A744}"/>
          </ac:spMkLst>
        </pc:spChg>
        <pc:spChg chg="add del">
          <ac:chgData name="James Clegg" userId="c6df1435-7a36-4b38-be4d-16e68e91152f" providerId="ADAL" clId="{49EB502E-654D-440B-A33D-0E5AFC18E844}" dt="2020-11-27T11:39:40.252" v="1576" actId="478"/>
          <ac:spMkLst>
            <pc:docMk/>
            <pc:sldMk cId="1504362153" sldId="367"/>
            <ac:spMk id="178" creationId="{8888F590-8921-4536-B915-98531F0F0672}"/>
          </ac:spMkLst>
        </pc:spChg>
        <pc:spChg chg="add mod">
          <ac:chgData name="James Clegg" userId="c6df1435-7a36-4b38-be4d-16e68e91152f" providerId="ADAL" clId="{49EB502E-654D-440B-A33D-0E5AFC18E844}" dt="2020-11-27T11:39:16.809" v="1516" actId="554"/>
          <ac:spMkLst>
            <pc:docMk/>
            <pc:sldMk cId="1504362153" sldId="367"/>
            <ac:spMk id="179" creationId="{8A88CC8B-86DB-4027-B8C8-2A6FF344A928}"/>
          </ac:spMkLst>
        </pc:spChg>
        <pc:spChg chg="add mod">
          <ac:chgData name="James Clegg" userId="c6df1435-7a36-4b38-be4d-16e68e91152f" providerId="ADAL" clId="{49EB502E-654D-440B-A33D-0E5AFC18E844}" dt="2020-11-27T11:39:24.115" v="1539" actId="1037"/>
          <ac:spMkLst>
            <pc:docMk/>
            <pc:sldMk cId="1504362153" sldId="367"/>
            <ac:spMk id="180" creationId="{C47989F6-F8FF-4CAC-B164-6B4F08E85C70}"/>
          </ac:spMkLst>
        </pc:spChg>
        <pc:spChg chg="add mod">
          <ac:chgData name="James Clegg" userId="c6df1435-7a36-4b38-be4d-16e68e91152f" providerId="ADAL" clId="{49EB502E-654D-440B-A33D-0E5AFC18E844}" dt="2020-11-27T11:39:30.478" v="1575" actId="1037"/>
          <ac:spMkLst>
            <pc:docMk/>
            <pc:sldMk cId="1504362153" sldId="367"/>
            <ac:spMk id="181" creationId="{C40FEF42-12EF-4109-9CC2-878AE11E20BB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0" creationId="{52E8C371-65B0-41CF-9402-FF3C1F9EFCFB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1" creationId="{81795984-E70B-4E3F-8153-2860A5E64E54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2" creationId="{D07A9653-5A7A-47CF-A776-4E67FD80017B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3" creationId="{107CA5A0-D302-413C-854D-3FBC61ECEDEB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4" creationId="{D8F8298D-2458-4CF6-AC79-6E6738F58ED1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5" creationId="{28B08D40-4FFC-4D5E-9938-EE8328CA3E77}"/>
          </ac:spMkLst>
        </pc:spChg>
        <pc:spChg chg="del">
          <ac:chgData name="James Clegg" userId="c6df1435-7a36-4b38-be4d-16e68e91152f" providerId="ADAL" clId="{49EB502E-654D-440B-A33D-0E5AFC18E844}" dt="2020-11-27T10:13:04.251" v="365" actId="478"/>
          <ac:spMkLst>
            <pc:docMk/>
            <pc:sldMk cId="1504362153" sldId="367"/>
            <ac:spMk id="216" creationId="{D26F2FD2-464C-4186-867C-7D3E8488C564}"/>
          </ac:spMkLst>
        </pc:spChg>
        <pc:graphicFrameChg chg="add mod modGraphic">
          <ac:chgData name="James Clegg" userId="c6df1435-7a36-4b38-be4d-16e68e91152f" providerId="ADAL" clId="{49EB502E-654D-440B-A33D-0E5AFC18E844}" dt="2020-11-27T11:28:45.188" v="1360" actId="207"/>
          <ac:graphicFrameMkLst>
            <pc:docMk/>
            <pc:sldMk cId="1504362153" sldId="367"/>
            <ac:graphicFrameMk id="3" creationId="{EECBB0C0-C833-49B6-9AA4-296BFC9E11B6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2:33.271" v="1246" actId="478"/>
          <ac:graphicFrameMkLst>
            <pc:docMk/>
            <pc:sldMk cId="1504362153" sldId="367"/>
            <ac:graphicFrameMk id="137" creationId="{9AFD9C92-8D40-4517-93BA-C900217F7D9C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2:33.271" v="1246" actId="478"/>
          <ac:graphicFrameMkLst>
            <pc:docMk/>
            <pc:sldMk cId="1504362153" sldId="367"/>
            <ac:graphicFrameMk id="138" creationId="{C66C460D-3D15-4DCC-927B-373AE07AC2C3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2:33.271" v="1246" actId="478"/>
          <ac:graphicFrameMkLst>
            <pc:docMk/>
            <pc:sldMk cId="1504362153" sldId="367"/>
            <ac:graphicFrameMk id="139" creationId="{158B1092-90F0-460D-B053-D443A254B015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2:33.271" v="1246" actId="478"/>
          <ac:graphicFrameMkLst>
            <pc:docMk/>
            <pc:sldMk cId="1504362153" sldId="367"/>
            <ac:graphicFrameMk id="140" creationId="{FEB90F6F-827D-42CC-8C27-58F5011B45FF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1" creationId="{52630B5D-21AE-446A-995E-AFB6281EA963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4" creationId="{3B0E2EB0-8662-49D4-BCE0-6CFBA81B4858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5" creationId="{67633F61-240A-461E-B393-8942FC394005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6" creationId="{13C9080E-53BA-40D4-9CA4-C4AB1CE2D577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7" creationId="{85902BD3-5690-4846-80C8-F30BD489920A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8" creationId="{3F7960BE-47BF-4939-B05A-4F78BD6FA45A}"/>
          </ac:graphicFrameMkLst>
        </pc:graphicFrameChg>
        <pc:graphicFrameChg chg="add del mod modGraphic">
          <ac:chgData name="James Clegg" userId="c6df1435-7a36-4b38-be4d-16e68e91152f" providerId="ADAL" clId="{49EB502E-654D-440B-A33D-0E5AFC18E844}" dt="2020-11-27T11:23:49.604" v="1263" actId="478"/>
          <ac:graphicFrameMkLst>
            <pc:docMk/>
            <pc:sldMk cId="1504362153" sldId="367"/>
            <ac:graphicFrameMk id="149" creationId="{1270E518-6960-43CB-A5EA-AFD7B307D21F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3:21.215" v="1259" actId="478"/>
          <ac:graphicFrameMkLst>
            <pc:docMk/>
            <pc:sldMk cId="1504362153" sldId="367"/>
            <ac:graphicFrameMk id="150" creationId="{BE5818CE-4C4A-4800-8AB6-0C7A6FAC19A2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3:21.215" v="1259" actId="478"/>
          <ac:graphicFrameMkLst>
            <pc:docMk/>
            <pc:sldMk cId="1504362153" sldId="367"/>
            <ac:graphicFrameMk id="151" creationId="{BA2E369B-6FAB-4997-B354-19AB3079EF60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3:21.215" v="1259" actId="478"/>
          <ac:graphicFrameMkLst>
            <pc:docMk/>
            <pc:sldMk cId="1504362153" sldId="367"/>
            <ac:graphicFrameMk id="152" creationId="{45765941-D800-4DE3-B863-14940D14CD70}"/>
          </ac:graphicFrameMkLst>
        </pc:graphicFrameChg>
        <pc:graphicFrameChg chg="add del mod">
          <ac:chgData name="James Clegg" userId="c6df1435-7a36-4b38-be4d-16e68e91152f" providerId="ADAL" clId="{49EB502E-654D-440B-A33D-0E5AFC18E844}" dt="2020-11-27T11:23:21.215" v="1259" actId="478"/>
          <ac:graphicFrameMkLst>
            <pc:docMk/>
            <pc:sldMk cId="1504362153" sldId="367"/>
            <ac:graphicFrameMk id="153" creationId="{1CC7DDF3-EBC7-421B-BA38-7022DD48F0EE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41.512" v="1359" actId="207"/>
          <ac:graphicFrameMkLst>
            <pc:docMk/>
            <pc:sldMk cId="1504362153" sldId="367"/>
            <ac:graphicFrameMk id="154" creationId="{91E972A2-DA6F-43EE-8339-235BB570A680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38.849" v="1358" actId="207"/>
          <ac:graphicFrameMkLst>
            <pc:docMk/>
            <pc:sldMk cId="1504362153" sldId="367"/>
            <ac:graphicFrameMk id="155" creationId="{61B98124-C898-488D-B5F3-30E76964DF82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35.749" v="1357" actId="207"/>
          <ac:graphicFrameMkLst>
            <pc:docMk/>
            <pc:sldMk cId="1504362153" sldId="367"/>
            <ac:graphicFrameMk id="156" creationId="{EB0B38A5-D4CB-4071-AE2C-47CA1C9D4162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33.789" v="1356" actId="207"/>
          <ac:graphicFrameMkLst>
            <pc:docMk/>
            <pc:sldMk cId="1504362153" sldId="367"/>
            <ac:graphicFrameMk id="157" creationId="{C782277B-4F78-43C6-A3EE-54583D123A62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31.580" v="1355" actId="207"/>
          <ac:graphicFrameMkLst>
            <pc:docMk/>
            <pc:sldMk cId="1504362153" sldId="367"/>
            <ac:graphicFrameMk id="158" creationId="{1D7F3E37-E4CC-45F3-9C28-CD862C7352F2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28.837" v="1354" actId="207"/>
          <ac:graphicFrameMkLst>
            <pc:docMk/>
            <pc:sldMk cId="1504362153" sldId="367"/>
            <ac:graphicFrameMk id="159" creationId="{BD846E41-4BD1-4F4D-9D8C-08FFCDD9E3B1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26.105" v="1353" actId="207"/>
          <ac:graphicFrameMkLst>
            <pc:docMk/>
            <pc:sldMk cId="1504362153" sldId="367"/>
            <ac:graphicFrameMk id="160" creationId="{BAA78E43-F109-44F0-9AD9-0A0838EFDE1B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23.904" v="1352" actId="207"/>
          <ac:graphicFrameMkLst>
            <pc:docMk/>
            <pc:sldMk cId="1504362153" sldId="367"/>
            <ac:graphicFrameMk id="161" creationId="{D5FCB0AB-D585-40A5-9A1F-4205C12476C4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20.582" v="1351" actId="207"/>
          <ac:graphicFrameMkLst>
            <pc:docMk/>
            <pc:sldMk cId="1504362153" sldId="367"/>
            <ac:graphicFrameMk id="162" creationId="{6D2A72B5-7BCD-4053-8DF7-A15869D55B42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17.111" v="1350" actId="207"/>
          <ac:graphicFrameMkLst>
            <pc:docMk/>
            <pc:sldMk cId="1504362153" sldId="367"/>
            <ac:graphicFrameMk id="163" creationId="{606C36BD-468F-4D57-BC42-6B0781A54795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13.776" v="1349" actId="207"/>
          <ac:graphicFrameMkLst>
            <pc:docMk/>
            <pc:sldMk cId="1504362153" sldId="367"/>
            <ac:graphicFrameMk id="164" creationId="{7096B54C-BE24-467F-BE31-7C75275C6D0C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06.826" v="1346" actId="207"/>
          <ac:graphicFrameMkLst>
            <pc:docMk/>
            <pc:sldMk cId="1504362153" sldId="367"/>
            <ac:graphicFrameMk id="165" creationId="{D84962E5-DE5B-467C-828E-6110945A456F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09.012" v="1347" actId="207"/>
          <ac:graphicFrameMkLst>
            <pc:docMk/>
            <pc:sldMk cId="1504362153" sldId="367"/>
            <ac:graphicFrameMk id="166" creationId="{580E1576-1F0C-44BB-94C9-D6EADA2F19DA}"/>
          </ac:graphicFrameMkLst>
        </pc:graphicFrameChg>
        <pc:graphicFrameChg chg="add mod modGraphic">
          <ac:chgData name="James Clegg" userId="c6df1435-7a36-4b38-be4d-16e68e91152f" providerId="ADAL" clId="{49EB502E-654D-440B-A33D-0E5AFC18E844}" dt="2020-11-27T11:28:11.711" v="1348" actId="207"/>
          <ac:graphicFrameMkLst>
            <pc:docMk/>
            <pc:sldMk cId="1504362153" sldId="367"/>
            <ac:graphicFrameMk id="167" creationId="{744B33B1-1C4C-4834-B39C-9BA74D5F234A}"/>
          </ac:graphicFrameMkLst>
        </pc:graphicFrameChg>
        <pc:picChg chg="del">
          <ac:chgData name="James Clegg" userId="c6df1435-7a36-4b38-be4d-16e68e91152f" providerId="ADAL" clId="{49EB502E-654D-440B-A33D-0E5AFC18E844}" dt="2020-11-27T10:11:45.361" v="335" actId="478"/>
          <ac:picMkLst>
            <pc:docMk/>
            <pc:sldMk cId="1504362153" sldId="367"/>
            <ac:picMk id="4" creationId="{6C014E73-0238-4A4A-8AC2-3B87F61E2681}"/>
          </ac:picMkLst>
        </pc:picChg>
        <pc:picChg chg="mod">
          <ac:chgData name="James Clegg" userId="c6df1435-7a36-4b38-be4d-16e68e91152f" providerId="ADAL" clId="{49EB502E-654D-440B-A33D-0E5AFC18E844}" dt="2020-11-27T10:13:49.090" v="373" actId="1076"/>
          <ac:picMkLst>
            <pc:docMk/>
            <pc:sldMk cId="1504362153" sldId="367"/>
            <ac:picMk id="6" creationId="{70D54D7C-FFE7-4E2B-95CB-B3152BC6ECA8}"/>
          </ac:picMkLst>
        </pc:picChg>
        <pc:picChg chg="del mod">
          <ac:chgData name="James Clegg" userId="c6df1435-7a36-4b38-be4d-16e68e91152f" providerId="ADAL" clId="{49EB502E-654D-440B-A33D-0E5AFC18E844}" dt="2020-11-27T10:11:45.961" v="336" actId="478"/>
          <ac:picMkLst>
            <pc:docMk/>
            <pc:sldMk cId="1504362153" sldId="367"/>
            <ac:picMk id="9" creationId="{2EF4F7C6-A720-4D33-B45E-4335690EBE70}"/>
          </ac:picMkLst>
        </pc:picChg>
        <pc:picChg chg="del mod">
          <ac:chgData name="James Clegg" userId="c6df1435-7a36-4b38-be4d-16e68e91152f" providerId="ADAL" clId="{49EB502E-654D-440B-A33D-0E5AFC18E844}" dt="2020-11-27T10:11:46.384" v="337" actId="478"/>
          <ac:picMkLst>
            <pc:docMk/>
            <pc:sldMk cId="1504362153" sldId="367"/>
            <ac:picMk id="11" creationId="{8B8EF309-D657-43A3-A82C-B415CEE982B5}"/>
          </ac:picMkLst>
        </pc:picChg>
        <pc:picChg chg="del">
          <ac:chgData name="James Clegg" userId="c6df1435-7a36-4b38-be4d-16e68e91152f" providerId="ADAL" clId="{49EB502E-654D-440B-A33D-0E5AFC18E844}" dt="2020-11-27T10:11:39.670" v="331" actId="478"/>
          <ac:picMkLst>
            <pc:docMk/>
            <pc:sldMk cId="1504362153" sldId="367"/>
            <ac:picMk id="13" creationId="{3542FE48-9FB1-4373-911A-A4986319F247}"/>
          </ac:picMkLst>
        </pc:picChg>
        <pc:picChg chg="del">
          <ac:chgData name="James Clegg" userId="c6df1435-7a36-4b38-be4d-16e68e91152f" providerId="ADAL" clId="{49EB502E-654D-440B-A33D-0E5AFC18E844}" dt="2020-11-27T10:11:39.129" v="330" actId="478"/>
          <ac:picMkLst>
            <pc:docMk/>
            <pc:sldMk cId="1504362153" sldId="367"/>
            <ac:picMk id="15" creationId="{6A23A680-1FCE-408A-A99A-38EEACDADE45}"/>
          </ac:picMkLst>
        </pc:picChg>
        <pc:picChg chg="del">
          <ac:chgData name="James Clegg" userId="c6df1435-7a36-4b38-be4d-16e68e91152f" providerId="ADAL" clId="{49EB502E-654D-440B-A33D-0E5AFC18E844}" dt="2020-11-27T10:14:00.352" v="376" actId="478"/>
          <ac:picMkLst>
            <pc:docMk/>
            <pc:sldMk cId="1504362153" sldId="367"/>
            <ac:picMk id="142" creationId="{9B478E6E-51A4-4E31-BD55-2377574C648A}"/>
          </ac:picMkLst>
        </pc:picChg>
        <pc:cxnChg chg="add mod">
          <ac:chgData name="James Clegg" userId="c6df1435-7a36-4b38-be4d-16e68e91152f" providerId="ADAL" clId="{49EB502E-654D-440B-A33D-0E5AFC18E844}" dt="2020-11-27T11:25:22.853" v="1283" actId="1582"/>
          <ac:cxnSpMkLst>
            <pc:docMk/>
            <pc:sldMk cId="1504362153" sldId="367"/>
            <ac:cxnSpMk id="8" creationId="{4EE6A5D5-F052-4D7E-9A6A-55A574F24701}"/>
          </ac:cxnSpMkLst>
        </pc:cxnChg>
        <pc:cxnChg chg="add mod">
          <ac:chgData name="James Clegg" userId="c6df1435-7a36-4b38-be4d-16e68e91152f" providerId="ADAL" clId="{49EB502E-654D-440B-A33D-0E5AFC18E844}" dt="2020-11-27T11:25:30.799" v="1285" actId="1076"/>
          <ac:cxnSpMkLst>
            <pc:docMk/>
            <pc:sldMk cId="1504362153" sldId="367"/>
            <ac:cxnSpMk id="168" creationId="{37A251A0-A670-4587-9157-7006E442D1AB}"/>
          </ac:cxnSpMkLst>
        </pc:cxnChg>
        <pc:cxnChg chg="add mod">
          <ac:chgData name="James Clegg" userId="c6df1435-7a36-4b38-be4d-16e68e91152f" providerId="ADAL" clId="{49EB502E-654D-440B-A33D-0E5AFC18E844}" dt="2020-11-27T11:25:42.987" v="1300" actId="1037"/>
          <ac:cxnSpMkLst>
            <pc:docMk/>
            <pc:sldMk cId="1504362153" sldId="367"/>
            <ac:cxnSpMk id="169" creationId="{934B4827-EE3E-46FD-97F1-18AFA1CFD80A}"/>
          </ac:cxnSpMkLst>
        </pc:cxnChg>
      </pc:sldChg>
      <pc:sldChg chg="addSp delSp modSp add delAnim modAnim">
        <pc:chgData name="James Clegg" userId="c6df1435-7a36-4b38-be4d-16e68e91152f" providerId="ADAL" clId="{49EB502E-654D-440B-A33D-0E5AFC18E844}" dt="2020-11-27T12:13:22.854" v="2255"/>
        <pc:sldMkLst>
          <pc:docMk/>
          <pc:sldMk cId="4262931318" sldId="368"/>
        </pc:sldMkLst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" creationId="{B5CA10ED-3FDD-4727-88B1-84BBB019CEF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4" creationId="{36C7DBA1-57F4-4553-933B-8987FB368CA4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5" creationId="{A2A11B74-ADF7-43D4-B13F-CEE0ED3837D5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6" creationId="{E08C2682-DD23-4D5A-AEAB-4C3BDE8070FD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7" creationId="{A3B29E39-9CE7-492B-8A97-A090E183652F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8" creationId="{0F8235AB-2735-4B8D-93BB-62BE335D8121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29" creationId="{5A1A4DFE-7715-4906-A5DC-DBE5CEC27C62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0" creationId="{5A059D5F-EA42-442E-B953-A4D1730D3941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1" creationId="{840B1AFC-3BBA-4C14-A20B-8E7CB4DF2629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2" creationId="{F21D8487-4C6A-42C6-B851-C9C6DB1D6E21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3" creationId="{87B0F2EE-891D-4CF3-AA97-953A0D135D4D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4" creationId="{77516971-38CA-4523-8AEB-E207604F804F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5" creationId="{39E03E86-272B-4485-90CA-889327C27CD5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6" creationId="{0D7A2850-20C0-4854-BF3C-1DBCD57A631B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7" creationId="{CE22B7F1-5442-46AC-BBE3-AD038E649B53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8" creationId="{C743E831-E4E7-413B-94CD-5E5505E09234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39" creationId="{D77ADC3A-2997-4FB5-A10B-64BAC60A96D6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0" creationId="{2BD2150E-4D6D-4B63-90E1-FD40F9495895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1" creationId="{F3B42F27-4BB9-462A-9D22-C991B305A6A4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2" creationId="{6E714CAA-4AB1-4A48-9378-BD8BBB0D991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3" creationId="{AD9CC71E-EEB0-4A45-B7F8-E4AE1E2AB3D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4" creationId="{9DF338FA-DC13-4588-AD45-E80DDDF8C570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5" creationId="{ECB8229F-5381-4789-AC41-2328CE2D4F2D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6" creationId="{4C1F06B9-EA39-46E8-B5C1-971FBF365BB9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7" creationId="{7CC53830-201A-49A7-9C94-44A97E36F547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8" creationId="{3A4ABF37-D150-4112-AA52-62EFDC6928DB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49" creationId="{34FBF58F-3A35-421A-AA3D-62E5FBF3A7C2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0" creationId="{F5F44660-CDAF-493A-B90F-23B2ECE3F1E1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1" creationId="{8C90DC07-0B24-47B5-AF32-6A2B4B3C6285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2" creationId="{735457E7-3D63-4DF3-97B6-1D54E6297D06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3" creationId="{4DE4C51E-B5D0-4827-A818-F9EC5B8F7C0F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4" creationId="{A9002508-2E76-47B3-9CCE-4ED9C479DA72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5" creationId="{03070DBE-7722-4BCD-A243-9BC4E52D0E21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6" creationId="{11195ED2-B8B6-43DB-A412-3D0686C9C73D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7" creationId="{A3882998-A2E4-49BC-8907-4FCEBBD0AC88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8" creationId="{913CB766-0071-441A-A820-20804F78945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59" creationId="{37979610-3E35-401E-AD5A-891EF6E63522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0" creationId="{1C6CE113-9E55-416C-B502-B11F34C23FB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1" creationId="{7F59E325-3109-4704-88B1-A1C267141FD2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2" creationId="{C737ADA7-D09B-4FF4-A089-827AA7EBE248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3" creationId="{0302A279-6E72-4A10-9458-355F21EA1223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4" creationId="{774ADACA-E0F8-422C-A1D9-60CF5FD99AC8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5" creationId="{A85F6CB2-9622-4E79-A8D4-13D683E0E27C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6" creationId="{31B5AF4A-0A63-4BE9-919B-79C901E05263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7" creationId="{5FA1DE44-F1E7-4832-BD26-B2F35D15C985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8" creationId="{73D91E45-9090-4A9C-898A-9998E8429946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69" creationId="{B16291D8-3803-4CED-A150-DD39C9D42DD3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70" creationId="{B9DE1FA8-24DE-46EE-B459-C86482493216}"/>
          </ac:spMkLst>
        </pc:spChg>
        <pc:spChg chg="add del">
          <ac:chgData name="James Clegg" userId="c6df1435-7a36-4b38-be4d-16e68e91152f" providerId="ADAL" clId="{49EB502E-654D-440B-A33D-0E5AFC18E844}" dt="2020-11-27T10:16:50.113" v="434" actId="478"/>
          <ac:spMkLst>
            <pc:docMk/>
            <pc:sldMk cId="4262931318" sldId="368"/>
            <ac:spMk id="71" creationId="{FCAD1CC8-723D-487B-8D4A-B7F9C936785C}"/>
          </ac:spMkLst>
        </pc:spChg>
        <pc:spChg chg="add del">
          <ac:chgData name="James Clegg" userId="c6df1435-7a36-4b38-be4d-16e68e91152f" providerId="ADAL" clId="{49EB502E-654D-440B-A33D-0E5AFC18E844}" dt="2020-11-27T12:05:39.547" v="2168" actId="478"/>
          <ac:spMkLst>
            <pc:docMk/>
            <pc:sldMk cId="4262931318" sldId="368"/>
            <ac:spMk id="72" creationId="{3AE4CE24-3EFA-4F65-A0A1-B5257F8E017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3" creationId="{B9B19FDE-8D3C-4AEB-AA8C-CCF1543B833C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4" creationId="{B292A985-778C-4377-AE28-35566AFFEAE0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5" creationId="{F86A185B-4C7C-4F9B-8B50-4C0CAB475F55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6" creationId="{C475664B-2301-4122-805C-48E71B0655CF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7" creationId="{6567796E-0F3A-40C9-9FF5-4C6B7F2104E7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8" creationId="{E2569141-59E8-4E69-9B0D-D2CB20B8B8A6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79" creationId="{FAC57DE4-48E4-41D9-827D-1C7BB38541AC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0" creationId="{41FE3871-790C-4A18-A270-13E729E88A36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1" creationId="{655C2672-5006-4FE8-87D3-8E46ED5333A2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2" creationId="{647DF66D-B27D-4774-A76F-0E795236ABD6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3" creationId="{E2931357-55CF-438F-B544-3701C84A9A7E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4" creationId="{B35890C8-1665-4A30-A6E1-CBCF9BA031FE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5" creationId="{CA900B0E-486D-4383-A627-62ECDD3F5E58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6" creationId="{9495BAE4-6ABB-4AD7-921E-391D079956F2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7" creationId="{1097E480-9098-4E9B-B1B1-D5BB8765EC89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8" creationId="{2ECBEA75-BE88-48C5-B788-1DE2DA446F6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89" creationId="{2CD77C7F-ECA3-4E7B-AD9C-82DB2B59117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0" creationId="{0834E71F-2C1D-44DC-AD94-B4306A7FA5DC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1" creationId="{A0E5A5A9-6DA9-4B7C-A56E-11311BA8B9DD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2" creationId="{956AFE1F-3CF0-44EC-AAEA-4ABF893B2701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3" creationId="{ECEC1454-223B-4375-9610-E0AA171360A8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4" creationId="{FE339683-8F7E-434A-90EF-C6FFFBB1222B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5" creationId="{21D369D8-724E-46EE-8312-42368ABAAAB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6" creationId="{8AF87B5F-08D1-46EB-AF38-414039E7DBE7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7" creationId="{C2121B8A-36E7-402B-8B85-B3977BC745CA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8" creationId="{3735F66E-8A11-4352-A7E3-E178E0CB5EB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99" creationId="{AE31727A-1FD2-4280-B4F7-592E9282F24C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0" creationId="{B173CD37-EBB8-42F9-A809-1F440552B485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1" creationId="{A0493D70-10E2-426E-BE5B-6681AC1897AE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2" creationId="{45C8250B-C8F7-4548-99BE-6ED153332AD4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3" creationId="{AB6E9032-F38E-4C0A-917F-8B179F735C64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4" creationId="{044690A1-F11A-4552-BC18-42EBD0AE7A3B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5" creationId="{6A89CFD6-86C8-4718-A8D9-839037A269A2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6" creationId="{798749EA-EA5D-4736-8008-BCD03FA5FC80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7" creationId="{97BA5027-F9B0-427F-9FAC-B2BAD2BD40B8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8" creationId="{CD92A23D-2A70-4B9A-BCED-81ECC805F98D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09" creationId="{5B9ADE07-CC60-4538-A6B5-2B787C67CFA2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0" creationId="{44695B1D-74DB-434D-851E-8EDDA97B5EE1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1" creationId="{E061C12D-CE89-43D9-919D-55EC2C8F3161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2" creationId="{0F955D2A-30E9-4CA4-92D9-94C290A2CCF1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3" creationId="{0CED3910-AC26-49BE-8272-A25A7B3E03BE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4" creationId="{02D5EE61-2FCE-4499-87BA-206225D08794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5" creationId="{B4F49C4B-9E59-41AF-BA37-331DEC01100B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6" creationId="{57783D24-BC7A-4072-A89E-6634ED8E71E3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7" creationId="{CA69AE4B-F9A8-47E8-A913-777FFD329379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8" creationId="{BF8E761D-BBA6-49E5-895A-D0781AE9CD38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19" creationId="{3044A75B-39DF-4C9F-9B3F-77E31C291EB2}"/>
          </ac:spMkLst>
        </pc:spChg>
        <pc:spChg chg="add mod">
          <ac:chgData name="James Clegg" userId="c6df1435-7a36-4b38-be4d-16e68e91152f" providerId="ADAL" clId="{49EB502E-654D-440B-A33D-0E5AFC18E844}" dt="2020-11-27T11:42:14.507" v="1581" actId="164"/>
          <ac:spMkLst>
            <pc:docMk/>
            <pc:sldMk cId="4262931318" sldId="368"/>
            <ac:spMk id="120" creationId="{907FCBCE-9326-46FE-86DE-3BA7DE7F2188}"/>
          </ac:spMkLst>
        </pc:spChg>
        <pc:spChg chg="add mod">
          <ac:chgData name="James Clegg" userId="c6df1435-7a36-4b38-be4d-16e68e91152f" providerId="ADAL" clId="{49EB502E-654D-440B-A33D-0E5AFC18E844}" dt="2020-11-27T11:46:44.248" v="1626" actId="14100"/>
          <ac:spMkLst>
            <pc:docMk/>
            <pc:sldMk cId="4262931318" sldId="368"/>
            <ac:spMk id="121" creationId="{0FDF4F1E-3763-410F-AD1F-FE50FCA64F8C}"/>
          </ac:spMkLst>
        </pc:spChg>
        <pc:spChg chg="add">
          <ac:chgData name="James Clegg" userId="c6df1435-7a36-4b38-be4d-16e68e91152f" providerId="ADAL" clId="{49EB502E-654D-440B-A33D-0E5AFC18E844}" dt="2020-11-27T10:24:12.347" v="794"/>
          <ac:spMkLst>
            <pc:docMk/>
            <pc:sldMk cId="4262931318" sldId="368"/>
            <ac:spMk id="122" creationId="{EA5F7409-2927-4EF5-B1DB-75CFD440F4FA}"/>
          </ac:spMkLst>
        </pc:spChg>
        <pc:spChg chg="add">
          <ac:chgData name="James Clegg" userId="c6df1435-7a36-4b38-be4d-16e68e91152f" providerId="ADAL" clId="{49EB502E-654D-440B-A33D-0E5AFC18E844}" dt="2020-11-27T10:24:12.347" v="794"/>
          <ac:spMkLst>
            <pc:docMk/>
            <pc:sldMk cId="4262931318" sldId="368"/>
            <ac:spMk id="123" creationId="{90E9B878-9D0F-489C-8481-07D5FFE40BB7}"/>
          </ac:spMkLst>
        </pc:spChg>
        <pc:spChg chg="add">
          <ac:chgData name="James Clegg" userId="c6df1435-7a36-4b38-be4d-16e68e91152f" providerId="ADAL" clId="{49EB502E-654D-440B-A33D-0E5AFC18E844}" dt="2020-11-27T10:24:12.347" v="794"/>
          <ac:spMkLst>
            <pc:docMk/>
            <pc:sldMk cId="4262931318" sldId="368"/>
            <ac:spMk id="124" creationId="{74A2FADD-DF7F-42F8-AAF0-E99E1E89C2E3}"/>
          </ac:spMkLst>
        </pc:spChg>
        <pc:spChg chg="add">
          <ac:chgData name="James Clegg" userId="c6df1435-7a36-4b38-be4d-16e68e91152f" providerId="ADAL" clId="{49EB502E-654D-440B-A33D-0E5AFC18E844}" dt="2020-11-27T10:24:12.347" v="794"/>
          <ac:spMkLst>
            <pc:docMk/>
            <pc:sldMk cId="4262931318" sldId="368"/>
            <ac:spMk id="125" creationId="{DED9AD24-F55D-4BF6-83A7-C21E23863168}"/>
          </ac:spMkLst>
        </pc:spChg>
        <pc:spChg chg="add">
          <ac:chgData name="James Clegg" userId="c6df1435-7a36-4b38-be4d-16e68e91152f" providerId="ADAL" clId="{49EB502E-654D-440B-A33D-0E5AFC18E844}" dt="2020-11-27T10:24:12.347" v="794"/>
          <ac:spMkLst>
            <pc:docMk/>
            <pc:sldMk cId="4262931318" sldId="368"/>
            <ac:spMk id="126" creationId="{45F63D45-164F-48C4-A730-AE83D6F3E8A5}"/>
          </ac:spMkLst>
        </pc:spChg>
        <pc:spChg chg="del">
          <ac:chgData name="James Clegg" userId="c6df1435-7a36-4b38-be4d-16e68e91152f" providerId="ADAL" clId="{49EB502E-654D-440B-A33D-0E5AFC18E844}" dt="2020-11-27T10:24:12.161" v="793" actId="478"/>
          <ac:spMkLst>
            <pc:docMk/>
            <pc:sldMk cId="4262931318" sldId="368"/>
            <ac:spMk id="128" creationId="{7C7399B4-05E9-45A9-8211-1ADAEEAA4D92}"/>
          </ac:spMkLst>
        </pc:spChg>
        <pc:spChg chg="add">
          <ac:chgData name="James Clegg" userId="c6df1435-7a36-4b38-be4d-16e68e91152f" providerId="ADAL" clId="{49EB502E-654D-440B-A33D-0E5AFC18E844}" dt="2020-11-27T11:41:05.322" v="1579"/>
          <ac:spMkLst>
            <pc:docMk/>
            <pc:sldMk cId="4262931318" sldId="368"/>
            <ac:spMk id="129" creationId="{8CA18209-A137-4205-8CFA-96CBE38C92DF}"/>
          </ac:spMkLst>
        </pc:spChg>
        <pc:spChg chg="del">
          <ac:chgData name="James Clegg" userId="c6df1435-7a36-4b38-be4d-16e68e91152f" providerId="ADAL" clId="{49EB502E-654D-440B-A33D-0E5AFC18E844}" dt="2020-11-27T10:24:12.161" v="793" actId="478"/>
          <ac:spMkLst>
            <pc:docMk/>
            <pc:sldMk cId="4262931318" sldId="368"/>
            <ac:spMk id="131" creationId="{060F29D8-0D8F-46AE-A330-6884D872EC52}"/>
          </ac:spMkLst>
        </pc:spChg>
        <pc:spChg chg="del">
          <ac:chgData name="James Clegg" userId="c6df1435-7a36-4b38-be4d-16e68e91152f" providerId="ADAL" clId="{49EB502E-654D-440B-A33D-0E5AFC18E844}" dt="2020-11-27T10:24:12.161" v="793" actId="478"/>
          <ac:spMkLst>
            <pc:docMk/>
            <pc:sldMk cId="4262931318" sldId="368"/>
            <ac:spMk id="132" creationId="{D75E6052-4FCF-4560-AF3B-920B5A8157E7}"/>
          </ac:spMkLst>
        </pc:spChg>
        <pc:spChg chg="del">
          <ac:chgData name="James Clegg" userId="c6df1435-7a36-4b38-be4d-16e68e91152f" providerId="ADAL" clId="{49EB502E-654D-440B-A33D-0E5AFC18E844}" dt="2020-11-27T10:24:12.161" v="793" actId="478"/>
          <ac:spMkLst>
            <pc:docMk/>
            <pc:sldMk cId="4262931318" sldId="368"/>
            <ac:spMk id="133" creationId="{D6C39ADB-6A64-46EC-A97F-A4E0E7F1C9A0}"/>
          </ac:spMkLst>
        </pc:spChg>
        <pc:spChg chg="del">
          <ac:chgData name="James Clegg" userId="c6df1435-7a36-4b38-be4d-16e68e91152f" providerId="ADAL" clId="{49EB502E-654D-440B-A33D-0E5AFC18E844}" dt="2020-11-27T10:24:12.161" v="793" actId="478"/>
          <ac:spMkLst>
            <pc:docMk/>
            <pc:sldMk cId="4262931318" sldId="368"/>
            <ac:spMk id="134" creationId="{83BE85D1-E28D-46A7-9730-759546BF8242}"/>
          </ac:spMkLst>
        </pc:spChg>
        <pc:spChg chg="add">
          <ac:chgData name="James Clegg" userId="c6df1435-7a36-4b38-be4d-16e68e91152f" providerId="ADAL" clId="{49EB502E-654D-440B-A33D-0E5AFC18E844}" dt="2020-11-27T11:41:12.452" v="1580"/>
          <ac:spMkLst>
            <pc:docMk/>
            <pc:sldMk cId="4262931318" sldId="368"/>
            <ac:spMk id="135" creationId="{2087BBB0-58F2-41F1-86AA-F73A415AD7FB}"/>
          </ac:spMkLst>
        </pc:spChg>
        <pc:spChg chg="del">
          <ac:chgData name="James Clegg" userId="c6df1435-7a36-4b38-be4d-16e68e91152f" providerId="ADAL" clId="{49EB502E-654D-440B-A33D-0E5AFC18E844}" dt="2020-11-27T10:13:57.552" v="375" actId="478"/>
          <ac:spMkLst>
            <pc:docMk/>
            <pc:sldMk cId="4262931318" sldId="368"/>
            <ac:spMk id="143" creationId="{6116A697-1297-4F87-9836-D5E061F2ADCD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59" creationId="{F4BDFD06-3061-4DE5-969F-D56AD16D3666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0" creationId="{8D4E827E-B681-428C-92F3-2593400F5F87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1" creationId="{DCA2A630-7087-4FEB-9543-839D8CF38D04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2" creationId="{E71DCB2B-58F4-4129-9CD8-833954A37F63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63" creationId="{BF702727-A272-4874-8BA6-367628A09267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64" creationId="{FCD6CF62-D331-4446-8AA9-165FD27C32A3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65" creationId="{6BA9EC74-05B6-4AD8-902A-ED3AB9608F38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66" creationId="{7CC11F27-029C-489C-9A7B-37B6C9B82235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7" creationId="{E82381AB-2E53-477D-8B41-48C3AAA0F78E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8" creationId="{E2E6606D-180E-44A2-B910-95EC114F2299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69" creationId="{91DD3AD0-2267-42F6-B155-C9BCEB562E4E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70" creationId="{7812985E-8C9B-4869-B1C6-B6026375ECB0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71" creationId="{9CB8E713-7B06-4B1E-A6F0-2031CDF34EBF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72" creationId="{6118EFD3-0047-4A41-9240-C86D52F97759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73" creationId="{8ED99DDF-A94B-430A-9773-67694E47BA7E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74" creationId="{D8EF88F2-7E81-4FC8-8F44-EB4E329FAF25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75" creationId="{1A63AFCA-845D-456B-BC03-EB35F016DE6C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76" creationId="{858122AE-44EF-42EC-A7F3-5AC63FCCCC6B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77" creationId="{81C0F662-B2B6-425A-B41B-79912A42C926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78" creationId="{CF181867-D1DA-4945-A2E5-1D075193DE91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79" creationId="{B004CB8A-861E-4664-8F5F-3A8D6BC7586A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0" creationId="{50755039-7B40-4B51-BE96-18A688AA41F1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1" creationId="{EE91817E-075C-458F-9768-72B8E3C609C6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2" creationId="{08FEDD30-1D7D-4A8B-851B-CA84881D32DE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83" creationId="{15F5E9BE-B9BB-4779-8DC7-17A498CDC2F9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84" creationId="{5162AB68-0D9F-42BB-A483-EAA0F4928BE5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85" creationId="{927CCEC3-1E83-4BEF-9045-67FAFD4439A9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86" creationId="{302A93A2-D654-4E18-94C7-F84E021FF8B2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7" creationId="{80DC8368-25E6-43AA-824C-5E51AD9D5F92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8" creationId="{D9A5C539-7F77-457C-828C-B18A50E698B8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89" creationId="{FF2EDFBE-5C54-439C-978B-92971C1A157D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90" creationId="{33A8E0F8-82ED-45EB-9FFD-3B99BF6B1498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91" creationId="{8F76CFF0-6303-4A5F-A880-1F7F681D8F03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92" creationId="{5FAD94E5-FAE2-4DF3-9349-518ADC0026E8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93" creationId="{3523F7D9-2288-4820-8B2A-6CF2A8FDAD51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94" creationId="{D91AC5F6-DF8A-4206-A758-48E5851E313F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95" creationId="{E3A87805-A0F6-4DDD-AFC9-B45EFE2F8BDF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96" creationId="{709CEF5B-82A1-4833-B330-1EB3F01E23A0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97" creationId="{E48F576E-352A-4B81-8395-2AEDE98DFBCE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198" creationId="{3A0BAB83-7123-4C0F-974D-43A592E60196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199" creationId="{E59DFF80-5CF3-46ED-8E39-431361697CDD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200" creationId="{B8C341E7-12B3-46FA-A40A-1500540DD366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201" creationId="{096FB98C-F791-4030-8578-2C976ED6C04F}"/>
          </ac:spMkLst>
        </pc:spChg>
        <pc:spChg chg="mod topLvl">
          <ac:chgData name="James Clegg" userId="c6df1435-7a36-4b38-be4d-16e68e91152f" providerId="ADAL" clId="{49EB502E-654D-440B-A33D-0E5AFC18E844}" dt="2020-11-27T11:57:29.386" v="2105" actId="164"/>
          <ac:spMkLst>
            <pc:docMk/>
            <pc:sldMk cId="4262931318" sldId="368"/>
            <ac:spMk id="202" creationId="{80D98F07-7184-4010-8DAC-BCFFBC38C69A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203" creationId="{6D658C1B-BD53-4D24-837B-C199877A48B3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204" creationId="{DF8E3519-798E-4FA1-BB25-0ED01D767B8B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205" creationId="{0B227A57-0CA7-49E3-886C-95807D9B11ED}"/>
          </ac:spMkLst>
        </pc:spChg>
        <pc:spChg chg="mod topLvl">
          <ac:chgData name="James Clegg" userId="c6df1435-7a36-4b38-be4d-16e68e91152f" providerId="ADAL" clId="{49EB502E-654D-440B-A33D-0E5AFC18E844}" dt="2020-11-27T11:57:23.283" v="2104" actId="164"/>
          <ac:spMkLst>
            <pc:docMk/>
            <pc:sldMk cId="4262931318" sldId="368"/>
            <ac:spMk id="206" creationId="{A8CEA9BA-919F-4A46-8B5C-7A34C5EA7C01}"/>
          </ac:spMkLst>
        </pc:spChg>
        <pc:spChg chg="add mod">
          <ac:chgData name="James Clegg" userId="c6df1435-7a36-4b38-be4d-16e68e91152f" providerId="ADAL" clId="{49EB502E-654D-440B-A33D-0E5AFC18E844}" dt="2020-11-27T11:55:29.490" v="2091" actId="1038"/>
          <ac:spMkLst>
            <pc:docMk/>
            <pc:sldMk cId="4262931318" sldId="368"/>
            <ac:spMk id="208" creationId="{57CC2CE2-8E82-40F2-B2A3-706F56CB7134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0" creationId="{52E8C371-65B0-41CF-9402-FF3C1F9EFCFB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1" creationId="{81795984-E70B-4E3F-8153-2860A5E64E54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2" creationId="{D07A9653-5A7A-47CF-A776-4E67FD80017B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3" creationId="{107CA5A0-D302-413C-854D-3FBC61ECEDEB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4" creationId="{D8F8298D-2458-4CF6-AC79-6E6738F58ED1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5" creationId="{28B08D40-4FFC-4D5E-9938-EE8328CA3E77}"/>
          </ac:spMkLst>
        </pc:spChg>
        <pc:spChg chg="del">
          <ac:chgData name="James Clegg" userId="c6df1435-7a36-4b38-be4d-16e68e91152f" providerId="ADAL" clId="{49EB502E-654D-440B-A33D-0E5AFC18E844}" dt="2020-11-27T10:13:08.144" v="367" actId="478"/>
          <ac:spMkLst>
            <pc:docMk/>
            <pc:sldMk cId="4262931318" sldId="368"/>
            <ac:spMk id="216" creationId="{D26F2FD2-464C-4186-867C-7D3E8488C564}"/>
          </ac:spMkLst>
        </pc:spChg>
        <pc:spChg chg="add mod">
          <ac:chgData name="James Clegg" userId="c6df1435-7a36-4b38-be4d-16e68e91152f" providerId="ADAL" clId="{49EB502E-654D-440B-A33D-0E5AFC18E844}" dt="2020-11-27T11:55:14.294" v="1988" actId="1038"/>
          <ac:spMkLst>
            <pc:docMk/>
            <pc:sldMk cId="4262931318" sldId="368"/>
            <ac:spMk id="217" creationId="{71AA1E05-4305-477C-AEAF-C94C5798E609}"/>
          </ac:spMkLst>
        </pc:spChg>
        <pc:spChg chg="add mod">
          <ac:chgData name="James Clegg" userId="c6df1435-7a36-4b38-be4d-16e68e91152f" providerId="ADAL" clId="{49EB502E-654D-440B-A33D-0E5AFC18E844}" dt="2020-11-27T11:59:13.594" v="2115" actId="1076"/>
          <ac:spMkLst>
            <pc:docMk/>
            <pc:sldMk cId="4262931318" sldId="368"/>
            <ac:spMk id="219" creationId="{459389F2-A0A1-4322-B302-2C97FB4314A2}"/>
          </ac:spMkLst>
        </pc:spChg>
        <pc:spChg chg="add mod">
          <ac:chgData name="James Clegg" userId="c6df1435-7a36-4b38-be4d-16e68e91152f" providerId="ADAL" clId="{49EB502E-654D-440B-A33D-0E5AFC18E844}" dt="2020-11-27T12:01:45.518" v="2141" actId="1076"/>
          <ac:spMkLst>
            <pc:docMk/>
            <pc:sldMk cId="4262931318" sldId="368"/>
            <ac:spMk id="221" creationId="{64C25AF2-54C2-4D76-B1B0-DAC8451F2350}"/>
          </ac:spMkLst>
        </pc:spChg>
        <pc:spChg chg="add mod">
          <ac:chgData name="James Clegg" userId="c6df1435-7a36-4b38-be4d-16e68e91152f" providerId="ADAL" clId="{49EB502E-654D-440B-A33D-0E5AFC18E844}" dt="2020-11-27T12:13:09.762" v="2252" actId="1038"/>
          <ac:spMkLst>
            <pc:docMk/>
            <pc:sldMk cId="4262931318" sldId="368"/>
            <ac:spMk id="229" creationId="{C583D948-60FD-4B6E-97D4-95C0CAD429AC}"/>
          </ac:spMkLst>
        </pc:spChg>
        <pc:spChg chg="add mod">
          <ac:chgData name="James Clegg" userId="c6df1435-7a36-4b38-be4d-16e68e91152f" providerId="ADAL" clId="{49EB502E-654D-440B-A33D-0E5AFC18E844}" dt="2020-11-27T12:13:02.795" v="2249" actId="465"/>
          <ac:spMkLst>
            <pc:docMk/>
            <pc:sldMk cId="4262931318" sldId="368"/>
            <ac:spMk id="230" creationId="{B1A45928-7298-4788-BA8F-94D895C4FF05}"/>
          </ac:spMkLst>
        </pc:spChg>
        <pc:spChg chg="add mod">
          <ac:chgData name="James Clegg" userId="c6df1435-7a36-4b38-be4d-16e68e91152f" providerId="ADAL" clId="{49EB502E-654D-440B-A33D-0E5AFC18E844}" dt="2020-11-27T12:13:06.218" v="2251" actId="1037"/>
          <ac:spMkLst>
            <pc:docMk/>
            <pc:sldMk cId="4262931318" sldId="368"/>
            <ac:spMk id="231" creationId="{D80974B1-A359-4731-A14F-CE477D05C257}"/>
          </ac:spMkLst>
        </pc:spChg>
        <pc:grpChg chg="add mod">
          <ac:chgData name="James Clegg" userId="c6df1435-7a36-4b38-be4d-16e68e91152f" providerId="ADAL" clId="{49EB502E-654D-440B-A33D-0E5AFC18E844}" dt="2020-11-27T11:54:40.612" v="1875" actId="12788"/>
          <ac:grpSpMkLst>
            <pc:docMk/>
            <pc:sldMk cId="4262931318" sldId="368"/>
            <ac:grpSpMk id="3" creationId="{263CF1F3-AF9E-4EDC-9A79-7D9F7DE024C1}"/>
          </ac:grpSpMkLst>
        </pc:grpChg>
        <pc:grpChg chg="add mod">
          <ac:chgData name="James Clegg" userId="c6df1435-7a36-4b38-be4d-16e68e91152f" providerId="ADAL" clId="{49EB502E-654D-440B-A33D-0E5AFC18E844}" dt="2020-11-27T11:57:23.283" v="2104" actId="164"/>
          <ac:grpSpMkLst>
            <pc:docMk/>
            <pc:sldMk cId="4262931318" sldId="368"/>
            <ac:grpSpMk id="151" creationId="{3B33BC5C-E05B-43EF-A90A-8E5AAB0F0DC9}"/>
          </ac:grpSpMkLst>
        </pc:grpChg>
        <pc:grpChg chg="add mod">
          <ac:chgData name="James Clegg" userId="c6df1435-7a36-4b38-be4d-16e68e91152f" providerId="ADAL" clId="{49EB502E-654D-440B-A33D-0E5AFC18E844}" dt="2020-11-27T11:57:29.386" v="2105" actId="164"/>
          <ac:grpSpMkLst>
            <pc:docMk/>
            <pc:sldMk cId="4262931318" sldId="368"/>
            <ac:grpSpMk id="152" creationId="{9B2BAA1C-4BC4-460E-B033-50FB07BDC7FA}"/>
          </ac:grpSpMkLst>
        </pc:grpChg>
        <pc:grpChg chg="add del mod">
          <ac:chgData name="James Clegg" userId="c6df1435-7a36-4b38-be4d-16e68e91152f" providerId="ADAL" clId="{49EB502E-654D-440B-A33D-0E5AFC18E844}" dt="2020-11-27T11:56:45.971" v="2099" actId="165"/>
          <ac:grpSpMkLst>
            <pc:docMk/>
            <pc:sldMk cId="4262931318" sldId="368"/>
            <ac:grpSpMk id="158" creationId="{95C45833-8CC7-481B-A7A9-752328FB9F29}"/>
          </ac:grpSpMkLst>
        </pc:grpChg>
        <pc:picChg chg="del">
          <ac:chgData name="James Clegg" userId="c6df1435-7a36-4b38-be4d-16e68e91152f" providerId="ADAL" clId="{49EB502E-654D-440B-A33D-0E5AFC18E844}" dt="2020-11-27T10:11:52.965" v="343" actId="478"/>
          <ac:picMkLst>
            <pc:docMk/>
            <pc:sldMk cId="4262931318" sldId="368"/>
            <ac:picMk id="4" creationId="{6C014E73-0238-4A4A-8AC2-3B87F61E2681}"/>
          </ac:picMkLst>
        </pc:picChg>
        <pc:picChg chg="del">
          <ac:chgData name="James Clegg" userId="c6df1435-7a36-4b38-be4d-16e68e91152f" providerId="ADAL" clId="{49EB502E-654D-440B-A33D-0E5AFC18E844}" dt="2020-11-27T10:11:52.448" v="342" actId="478"/>
          <ac:picMkLst>
            <pc:docMk/>
            <pc:sldMk cId="4262931318" sldId="368"/>
            <ac:picMk id="6" creationId="{70D54D7C-FFE7-4E2B-95CB-B3152BC6ECA8}"/>
          </ac:picMkLst>
        </pc:picChg>
        <pc:picChg chg="del">
          <ac:chgData name="James Clegg" userId="c6df1435-7a36-4b38-be4d-16e68e91152f" providerId="ADAL" clId="{49EB502E-654D-440B-A33D-0E5AFC18E844}" dt="2020-11-27T10:11:51.955" v="341" actId="478"/>
          <ac:picMkLst>
            <pc:docMk/>
            <pc:sldMk cId="4262931318" sldId="368"/>
            <ac:picMk id="9" creationId="{2EF4F7C6-A720-4D33-B45E-4335690EBE70}"/>
          </ac:picMkLst>
        </pc:picChg>
        <pc:picChg chg="mod">
          <ac:chgData name="James Clegg" userId="c6df1435-7a36-4b38-be4d-16e68e91152f" providerId="ADAL" clId="{49EB502E-654D-440B-A33D-0E5AFC18E844}" dt="2020-11-27T10:13:53.456" v="374" actId="1076"/>
          <ac:picMkLst>
            <pc:docMk/>
            <pc:sldMk cId="4262931318" sldId="368"/>
            <ac:picMk id="11" creationId="{8B8EF309-D657-43A3-A82C-B415CEE982B5}"/>
          </ac:picMkLst>
        </pc:picChg>
        <pc:picChg chg="del">
          <ac:chgData name="James Clegg" userId="c6df1435-7a36-4b38-be4d-16e68e91152f" providerId="ADAL" clId="{49EB502E-654D-440B-A33D-0E5AFC18E844}" dt="2020-11-27T10:11:49.401" v="339" actId="478"/>
          <ac:picMkLst>
            <pc:docMk/>
            <pc:sldMk cId="4262931318" sldId="368"/>
            <ac:picMk id="13" creationId="{3542FE48-9FB1-4373-911A-A4986319F247}"/>
          </ac:picMkLst>
        </pc:picChg>
        <pc:picChg chg="del">
          <ac:chgData name="James Clegg" userId="c6df1435-7a36-4b38-be4d-16e68e91152f" providerId="ADAL" clId="{49EB502E-654D-440B-A33D-0E5AFC18E844}" dt="2020-11-27T10:11:48.962" v="338" actId="478"/>
          <ac:picMkLst>
            <pc:docMk/>
            <pc:sldMk cId="4262931318" sldId="368"/>
            <ac:picMk id="15" creationId="{6A23A680-1FCE-408A-A99A-38EEACDADE45}"/>
          </ac:picMkLst>
        </pc:picChg>
        <pc:picChg chg="del">
          <ac:chgData name="James Clegg" userId="c6df1435-7a36-4b38-be4d-16e68e91152f" providerId="ADAL" clId="{49EB502E-654D-440B-A33D-0E5AFC18E844}" dt="2020-11-27T10:13:57.552" v="375" actId="478"/>
          <ac:picMkLst>
            <pc:docMk/>
            <pc:sldMk cId="4262931318" sldId="368"/>
            <ac:picMk id="142" creationId="{9B478E6E-51A4-4E31-BD55-2377574C648A}"/>
          </ac:picMkLst>
        </pc:picChg>
        <pc:cxnChg chg="add">
          <ac:chgData name="James Clegg" userId="c6df1435-7a36-4b38-be4d-16e68e91152f" providerId="ADAL" clId="{49EB502E-654D-440B-A33D-0E5AFC18E844}" dt="2020-11-27T11:41:05.322" v="1579"/>
          <ac:cxnSpMkLst>
            <pc:docMk/>
            <pc:sldMk cId="4262931318" sldId="368"/>
            <ac:cxnSpMk id="127" creationId="{B1C8A83D-76D0-4210-BA61-94713057C110}"/>
          </ac:cxnSpMkLst>
        </pc:cxnChg>
        <pc:cxnChg chg="add">
          <ac:chgData name="James Clegg" userId="c6df1435-7a36-4b38-be4d-16e68e91152f" providerId="ADAL" clId="{49EB502E-654D-440B-A33D-0E5AFC18E844}" dt="2020-11-27T11:41:12.452" v="1580"/>
          <ac:cxnSpMkLst>
            <pc:docMk/>
            <pc:sldMk cId="4262931318" sldId="368"/>
            <ac:cxnSpMk id="130" creationId="{75274C65-25B5-40D3-81B1-C263AF71BECB}"/>
          </ac:cxnSpMkLst>
        </pc:cxnChg>
        <pc:cxnChg chg="add mod">
          <ac:chgData name="James Clegg" userId="c6df1435-7a36-4b38-be4d-16e68e91152f" providerId="ADAL" clId="{49EB502E-654D-440B-A33D-0E5AFC18E844}" dt="2020-11-27T12:02:55.172" v="2146" actId="1582"/>
          <ac:cxnSpMkLst>
            <pc:docMk/>
            <pc:sldMk cId="4262931318" sldId="368"/>
            <ac:cxnSpMk id="157" creationId="{207CE75F-22CF-4DA1-A19D-6617BEA591B6}"/>
          </ac:cxnSpMkLst>
        </pc:cxnChg>
        <pc:cxnChg chg="add mod">
          <ac:chgData name="James Clegg" userId="c6df1435-7a36-4b38-be4d-16e68e91152f" providerId="ADAL" clId="{49EB502E-654D-440B-A33D-0E5AFC18E844}" dt="2020-11-27T11:55:29.490" v="2091" actId="1038"/>
          <ac:cxnSpMkLst>
            <pc:docMk/>
            <pc:sldMk cId="4262931318" sldId="368"/>
            <ac:cxnSpMk id="207" creationId="{3487C5A4-B931-4217-86FD-D8346A844FB1}"/>
          </ac:cxnSpMkLst>
        </pc:cxnChg>
        <pc:cxnChg chg="add mod">
          <ac:chgData name="James Clegg" userId="c6df1435-7a36-4b38-be4d-16e68e91152f" providerId="ADAL" clId="{49EB502E-654D-440B-A33D-0E5AFC18E844}" dt="2020-11-27T11:55:14.294" v="1988" actId="1038"/>
          <ac:cxnSpMkLst>
            <pc:docMk/>
            <pc:sldMk cId="4262931318" sldId="368"/>
            <ac:cxnSpMk id="209" creationId="{35C7D442-566B-4D2C-A11F-F10FFC954D74}"/>
          </ac:cxnSpMkLst>
        </pc:cxnChg>
        <pc:cxnChg chg="add mod">
          <ac:chgData name="James Clegg" userId="c6df1435-7a36-4b38-be4d-16e68e91152f" providerId="ADAL" clId="{49EB502E-654D-440B-A33D-0E5AFC18E844}" dt="2020-11-27T12:04:17.653" v="2162" actId="14100"/>
          <ac:cxnSpMkLst>
            <pc:docMk/>
            <pc:sldMk cId="4262931318" sldId="368"/>
            <ac:cxnSpMk id="218" creationId="{1BDB00EC-25E5-4B6D-8695-E923B2E44E1A}"/>
          </ac:cxnSpMkLst>
        </pc:cxnChg>
        <pc:cxnChg chg="add mod">
          <ac:chgData name="James Clegg" userId="c6df1435-7a36-4b38-be4d-16e68e91152f" providerId="ADAL" clId="{49EB502E-654D-440B-A33D-0E5AFC18E844}" dt="2020-11-27T12:01:34.305" v="2140" actId="14100"/>
          <ac:cxnSpMkLst>
            <pc:docMk/>
            <pc:sldMk cId="4262931318" sldId="368"/>
            <ac:cxnSpMk id="220" creationId="{0BAEA1F0-D9E3-4A6D-BD27-84813BC113BA}"/>
          </ac:cxnSpMkLst>
        </pc:cxnChg>
        <pc:cxnChg chg="add mod">
          <ac:chgData name="James Clegg" userId="c6df1435-7a36-4b38-be4d-16e68e91152f" providerId="ADAL" clId="{49EB502E-654D-440B-A33D-0E5AFC18E844}" dt="2020-11-27T12:03:14.063" v="2152" actId="14100"/>
          <ac:cxnSpMkLst>
            <pc:docMk/>
            <pc:sldMk cId="4262931318" sldId="368"/>
            <ac:cxnSpMk id="222" creationId="{9B5A53C5-38F1-43EB-ACFA-9C5C9FB6A793}"/>
          </ac:cxnSpMkLst>
        </pc:cxnChg>
        <pc:cxnChg chg="add mod">
          <ac:chgData name="James Clegg" userId="c6df1435-7a36-4b38-be4d-16e68e91152f" providerId="ADAL" clId="{49EB502E-654D-440B-A33D-0E5AFC18E844}" dt="2020-11-27T12:03:21.614" v="2155" actId="14100"/>
          <ac:cxnSpMkLst>
            <pc:docMk/>
            <pc:sldMk cId="4262931318" sldId="368"/>
            <ac:cxnSpMk id="224" creationId="{4631BB07-E70A-44E7-8581-DA66680217EA}"/>
          </ac:cxnSpMkLst>
        </pc:cxnChg>
        <pc:cxnChg chg="add mod">
          <ac:chgData name="James Clegg" userId="c6df1435-7a36-4b38-be4d-16e68e91152f" providerId="ADAL" clId="{49EB502E-654D-440B-A33D-0E5AFC18E844}" dt="2020-11-27T12:05:00.051" v="2166" actId="208"/>
          <ac:cxnSpMkLst>
            <pc:docMk/>
            <pc:sldMk cId="4262931318" sldId="368"/>
            <ac:cxnSpMk id="227" creationId="{FCF62AF8-700E-45E8-BF36-9489C5CE8A24}"/>
          </ac:cxnSpMkLst>
        </pc:cxnChg>
      </pc:sldChg>
      <pc:sldChg chg="addSp delSp modSp delAnim modAnim">
        <pc:chgData name="James Clegg" userId="c6df1435-7a36-4b38-be4d-16e68e91152f" providerId="ADAL" clId="{49EB502E-654D-440B-A33D-0E5AFC18E844}" dt="2020-11-27T12:16:17.599" v="2300"/>
        <pc:sldMkLst>
          <pc:docMk/>
          <pc:sldMk cId="929004435" sldId="369"/>
        </pc:sldMkLst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2" creationId="{B5CA10ED-3FDD-4727-88B1-84BBB019CEFC}"/>
          </ac:spMkLst>
        </pc:spChg>
        <pc:spChg chg="del">
          <ac:chgData name="James Clegg" userId="c6df1435-7a36-4b38-be4d-16e68e91152f" providerId="ADAL" clId="{49EB502E-654D-440B-A33D-0E5AFC18E844}" dt="2020-11-27T12:07:06.086" v="2191" actId="478"/>
          <ac:spMkLst>
            <pc:docMk/>
            <pc:sldMk cId="929004435" sldId="369"/>
            <ac:spMk id="7" creationId="{00000000-0000-0000-0000-000000000000}"/>
          </ac:spMkLst>
        </pc:spChg>
        <pc:spChg chg="mod">
          <ac:chgData name="James Clegg" userId="c6df1435-7a36-4b38-be4d-16e68e91152f" providerId="ADAL" clId="{49EB502E-654D-440B-A33D-0E5AFC18E844}" dt="2020-11-27T12:06:22.519" v="2186" actId="20577"/>
          <ac:spMkLst>
            <pc:docMk/>
            <pc:sldMk cId="929004435" sldId="369"/>
            <ac:spMk id="128" creationId="{7C7399B4-05E9-45A9-8211-1ADAEEAA4D92}"/>
          </ac:spMkLst>
        </pc:spChg>
        <pc:spChg chg="mod">
          <ac:chgData name="James Clegg" userId="c6df1435-7a36-4b38-be4d-16e68e91152f" providerId="ADAL" clId="{49EB502E-654D-440B-A33D-0E5AFC18E844}" dt="2020-11-27T12:06:07.163" v="2170" actId="20577"/>
          <ac:spMkLst>
            <pc:docMk/>
            <pc:sldMk cId="929004435" sldId="369"/>
            <ac:spMk id="132" creationId="{D75E6052-4FCF-4560-AF3B-920B5A8157E7}"/>
          </ac:spMkLst>
        </pc:spChg>
        <pc:spChg chg="mod">
          <ac:chgData name="James Clegg" userId="c6df1435-7a36-4b38-be4d-16e68e91152f" providerId="ADAL" clId="{49EB502E-654D-440B-A33D-0E5AFC18E844}" dt="2020-11-27T12:06:05.083" v="2169" actId="20577"/>
          <ac:spMkLst>
            <pc:docMk/>
            <pc:sldMk cId="929004435" sldId="369"/>
            <ac:spMk id="133" creationId="{D6C39ADB-6A64-46EC-A97F-A4E0E7F1C9A0}"/>
          </ac:spMkLst>
        </pc:spChg>
        <pc:spChg chg="mod">
          <ac:chgData name="James Clegg" userId="c6df1435-7a36-4b38-be4d-16e68e91152f" providerId="ADAL" clId="{49EB502E-654D-440B-A33D-0E5AFC18E844}" dt="2020-11-27T12:06:50.015" v="2190" actId="1076"/>
          <ac:spMkLst>
            <pc:docMk/>
            <pc:sldMk cId="929004435" sldId="369"/>
            <ac:spMk id="134" creationId="{83BE85D1-E28D-46A7-9730-759546BF8242}"/>
          </ac:spMkLst>
        </pc:spChg>
        <pc:spChg chg="mod">
          <ac:chgData name="James Clegg" userId="c6df1435-7a36-4b38-be4d-16e68e91152f" providerId="ADAL" clId="{49EB502E-654D-440B-A33D-0E5AFC18E844}" dt="2020-11-27T12:07:10.293" v="2192" actId="1076"/>
          <ac:spMkLst>
            <pc:docMk/>
            <pc:sldMk cId="929004435" sldId="369"/>
            <ac:spMk id="143" creationId="{6116A697-1297-4F87-9836-D5E061F2ADCD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2" creationId="{8152EF0E-B437-43D8-AFE1-F906B58D3C38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3" creationId="{B0C06685-FF88-411A-AE3E-3D2DD003C893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4" creationId="{913C51DD-460A-4EAA-A58C-3BCC5D0FAE6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5" creationId="{D573C853-51F6-43C1-9B8D-D2E8A351B6E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6" creationId="{F44A9608-F0B8-4841-8205-6949520AC3C0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7" creationId="{69551DF5-8ED5-44EF-91DA-D600DD92B52D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8" creationId="{2205951F-5007-4D28-A9C7-4C0AC81190D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59" creationId="{A43BC8F8-B61E-44CC-99D0-ADB3646FBC01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0" creationId="{762C701D-F2DA-42C6-89E3-DBDA02E900FC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1" creationId="{CEFFB772-C934-4301-9F88-40D67A2BDC5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2" creationId="{C91ED54B-7C77-4BD0-BE75-0644E4B89707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3" creationId="{FEA62B53-793E-4E18-B3B6-E892156E6A33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4" creationId="{BA97BE58-7C61-4F5B-8477-08296B323D1D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5" creationId="{5CD35586-F8BB-4482-A2EB-AE4BCBCDF10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6" creationId="{678CA1BB-DD2D-40B8-8064-1E2212AEDCD8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7" creationId="{4A6D0C4C-4BBF-44A0-A836-2FC58B6BAE2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69" creationId="{64B739A7-96A3-4F87-8593-EB0E8330B6F9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0" creationId="{840D178D-2F3C-4042-AC77-52604BFFD80F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1" creationId="{E230B65F-FEC9-454C-866E-A2D56FEE7E48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2" creationId="{CF71AA7A-AA08-47F6-BF18-8C2CF0091D65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3" creationId="{6C453DBD-B8A4-4868-9D63-9788FA59CD5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4" creationId="{FC9205E3-8D2D-4BC0-95A2-6474F8FC579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5" creationId="{A310D8A3-9729-4824-A54E-3B153BEC94AA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6" creationId="{76A4F718-B5EA-42E9-AD1A-C62A0A9AB392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7" creationId="{143DA4E0-B916-486D-8AEA-11D8D26F31F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8" creationId="{3BBC3905-CAE0-4C2E-9907-1C3905976E01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79" creationId="{04CF3EE6-6103-4899-A94A-C86F9443CB7C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0" creationId="{74949D64-AE5C-44B7-BEF8-0E0663F58E4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1" creationId="{57C71DF5-A5D5-42F4-B0FE-2D604E9EC5A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2" creationId="{59C638E4-DE6C-474A-A64E-CF103A294E49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3" creationId="{AEF713EC-3367-4985-9C25-1E4B154A309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4" creationId="{321FFB6A-15B9-4B62-AD97-5D59D80FBB23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5" creationId="{C1869DCB-79A4-49B2-8561-09530247E42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6" creationId="{A690B19B-4853-4A64-AD8E-CCEA68A38196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7" creationId="{B3EDDD41-5ADE-4060-80E2-5A75B733E143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8" creationId="{7933F382-E59C-496A-97C9-926BFDCB670F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89" creationId="{C62D9E93-601D-440B-8B86-07D312EE7D7F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0" creationId="{A6CAF8DC-79C2-40EB-9F56-EE8BF1AFB853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1" creationId="{5A2D04B2-63C3-4F9D-AC80-A5E69D15B5AF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2" creationId="{6E7CF98A-5E8A-49BB-B6E1-4E38061D5900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3" creationId="{609A700C-6B35-4BBA-859F-81143225AD49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4" creationId="{68E6F04F-A875-4A0B-814B-850DC20A766C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195" creationId="{F9A42247-1915-407A-AB87-D442F50A372F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210" creationId="{52E8C371-65B0-41CF-9402-FF3C1F9EFCF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211" creationId="{81795984-E70B-4E3F-8153-2860A5E64E5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212" creationId="{D07A9653-5A7A-47CF-A776-4E67FD80017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15" creationId="{FA4753DA-E347-4689-8410-55650667F73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16" creationId="{FC2D1F53-E14F-49E6-92B2-BD83CA7DF18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19" creationId="{B675F1E3-831A-4C8B-A4D3-A9CD0F7334C7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20" creationId="{61A70657-0417-48BA-B418-E3BD4750ADC2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22" creationId="{EC496867-1263-4B60-9F2B-D29F48AEEE64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24" creationId="{F883F7AB-36ED-4ED7-822E-DB2F1CD12B90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25" creationId="{866619D9-4D12-46E7-8ADB-A937E10567DB}"/>
          </ac:spMkLst>
        </pc:spChg>
        <pc:spChg chg="del">
          <ac:chgData name="James Clegg" userId="c6df1435-7a36-4b38-be4d-16e68e91152f" providerId="ADAL" clId="{49EB502E-654D-440B-A33D-0E5AFC18E844}" dt="2020-11-27T12:07:46.269" v="2193" actId="478"/>
          <ac:spMkLst>
            <pc:docMk/>
            <pc:sldMk cId="929004435" sldId="369"/>
            <ac:spMk id="326" creationId="{7CF7B64D-4FE1-4F91-A1DB-4BDAFF0E9576}"/>
          </ac:spMkLst>
        </pc:spChg>
        <pc:picChg chg="add mod modCrop">
          <ac:chgData name="James Clegg" userId="c6df1435-7a36-4b38-be4d-16e68e91152f" providerId="ADAL" clId="{49EB502E-654D-440B-A33D-0E5AFC18E844}" dt="2020-11-27T12:15:59.776" v="2297" actId="1035"/>
          <ac:picMkLst>
            <pc:docMk/>
            <pc:sldMk cId="929004435" sldId="369"/>
            <ac:picMk id="3" creationId="{9EA495F7-D62C-4429-B276-E882D8267559}"/>
          </ac:picMkLst>
        </pc:picChg>
        <pc:picChg chg="del">
          <ac:chgData name="James Clegg" userId="c6df1435-7a36-4b38-be4d-16e68e91152f" providerId="ADAL" clId="{49EB502E-654D-440B-A33D-0E5AFC18E844}" dt="2020-11-27T12:07:46.269" v="2193" actId="478"/>
          <ac:picMkLst>
            <pc:docMk/>
            <pc:sldMk cId="929004435" sldId="369"/>
            <ac:picMk id="4" creationId="{6C014E73-0238-4A4A-8AC2-3B87F61E2681}"/>
          </ac:picMkLst>
        </pc:picChg>
        <pc:picChg chg="add del mod modCrop">
          <ac:chgData name="James Clegg" userId="c6df1435-7a36-4b38-be4d-16e68e91152f" providerId="ADAL" clId="{49EB502E-654D-440B-A33D-0E5AFC18E844}" dt="2020-11-27T12:11:03.886" v="2221" actId="478"/>
          <ac:picMkLst>
            <pc:docMk/>
            <pc:sldMk cId="929004435" sldId="369"/>
            <ac:picMk id="5" creationId="{77A88871-5133-44B1-91CA-F2830B87B988}"/>
          </ac:picMkLst>
        </pc:picChg>
        <pc:picChg chg="add mod modCrop">
          <ac:chgData name="James Clegg" userId="c6df1435-7a36-4b38-be4d-16e68e91152f" providerId="ADAL" clId="{49EB502E-654D-440B-A33D-0E5AFC18E844}" dt="2020-11-27T12:15:59.776" v="2297" actId="1035"/>
          <ac:picMkLst>
            <pc:docMk/>
            <pc:sldMk cId="929004435" sldId="369"/>
            <ac:picMk id="6" creationId="{016747BC-B37A-40C7-BD67-4BB4D2BB4058}"/>
          </ac:picMkLst>
        </pc:picChg>
        <pc:picChg chg="add mod modCrop">
          <ac:chgData name="James Clegg" userId="c6df1435-7a36-4b38-be4d-16e68e91152f" providerId="ADAL" clId="{49EB502E-654D-440B-A33D-0E5AFC18E844}" dt="2020-11-27T12:15:59.776" v="2297" actId="1035"/>
          <ac:picMkLst>
            <pc:docMk/>
            <pc:sldMk cId="929004435" sldId="369"/>
            <ac:picMk id="8" creationId="{1C2B99AD-F555-4B04-B7EC-7FCE9CBFA605}"/>
          </ac:picMkLst>
        </pc:picChg>
        <pc:picChg chg="add del mod modCrop">
          <ac:chgData name="James Clegg" userId="c6df1435-7a36-4b38-be4d-16e68e91152f" providerId="ADAL" clId="{49EB502E-654D-440B-A33D-0E5AFC18E844}" dt="2020-11-27T12:13:30.987" v="2256" actId="478"/>
          <ac:picMkLst>
            <pc:docMk/>
            <pc:sldMk cId="929004435" sldId="369"/>
            <ac:picMk id="9" creationId="{7F6EFCA6-B565-406C-A1C7-3E8F968C720E}"/>
          </ac:picMkLst>
        </pc:picChg>
        <pc:picChg chg="add mod modCrop">
          <ac:chgData name="James Clegg" userId="c6df1435-7a36-4b38-be4d-16e68e91152f" providerId="ADAL" clId="{49EB502E-654D-440B-A33D-0E5AFC18E844}" dt="2020-11-27T12:15:59.776" v="2297" actId="1035"/>
          <ac:picMkLst>
            <pc:docMk/>
            <pc:sldMk cId="929004435" sldId="369"/>
            <ac:picMk id="10" creationId="{4421A1C1-389D-4470-8D80-72A938262D59}"/>
          </ac:picMkLst>
        </pc:picChg>
        <pc:picChg chg="mod">
          <ac:chgData name="James Clegg" userId="c6df1435-7a36-4b38-be4d-16e68e91152f" providerId="ADAL" clId="{49EB502E-654D-440B-A33D-0E5AFC18E844}" dt="2020-11-27T12:07:10.293" v="2192" actId="1076"/>
          <ac:picMkLst>
            <pc:docMk/>
            <pc:sldMk cId="929004435" sldId="369"/>
            <ac:picMk id="142" creationId="{9B478E6E-51A4-4E31-BD55-2377574C648A}"/>
          </ac:picMkLst>
        </pc:picChg>
        <pc:cxnChg chg="del">
          <ac:chgData name="James Clegg" userId="c6df1435-7a36-4b38-be4d-16e68e91152f" providerId="ADAL" clId="{49EB502E-654D-440B-A33D-0E5AFC18E844}" dt="2020-11-27T12:07:46.269" v="2193" actId="478"/>
          <ac:cxnSpMkLst>
            <pc:docMk/>
            <pc:sldMk cId="929004435" sldId="369"/>
            <ac:cxnSpMk id="17" creationId="{37A2B382-FF03-400D-81A8-78850295AC98}"/>
          </ac:cxnSpMkLst>
        </pc:cxnChg>
        <pc:cxnChg chg="del">
          <ac:chgData name="James Clegg" userId="c6df1435-7a36-4b38-be4d-16e68e91152f" providerId="ADAL" clId="{49EB502E-654D-440B-A33D-0E5AFC18E844}" dt="2020-11-27T12:07:46.269" v="2193" actId="478"/>
          <ac:cxnSpMkLst>
            <pc:docMk/>
            <pc:sldMk cId="929004435" sldId="369"/>
            <ac:cxnSpMk id="318" creationId="{57254E6E-FE30-4201-80BB-E0EF4B6513F6}"/>
          </ac:cxnSpMkLst>
        </pc:cxnChg>
        <pc:cxnChg chg="del">
          <ac:chgData name="James Clegg" userId="c6df1435-7a36-4b38-be4d-16e68e91152f" providerId="ADAL" clId="{49EB502E-654D-440B-A33D-0E5AFC18E844}" dt="2020-11-27T12:07:46.269" v="2193" actId="478"/>
          <ac:cxnSpMkLst>
            <pc:docMk/>
            <pc:sldMk cId="929004435" sldId="369"/>
            <ac:cxnSpMk id="321" creationId="{10F8BF2F-FD6B-4C59-A526-110497BAA983}"/>
          </ac:cxnSpMkLst>
        </pc:cxnChg>
        <pc:cxnChg chg="del">
          <ac:chgData name="James Clegg" userId="c6df1435-7a36-4b38-be4d-16e68e91152f" providerId="ADAL" clId="{49EB502E-654D-440B-A33D-0E5AFC18E844}" dt="2020-11-27T12:07:46.269" v="2193" actId="478"/>
          <ac:cxnSpMkLst>
            <pc:docMk/>
            <pc:sldMk cId="929004435" sldId="369"/>
            <ac:cxnSpMk id="323" creationId="{CE6F5F9C-D713-4F4A-B5BA-9055BC3FC88E}"/>
          </ac:cxnSpMkLst>
        </pc:cxnChg>
      </pc:sldChg>
      <pc:sldChg chg="addSp delSp modSp add modAnim">
        <pc:chgData name="James Clegg" userId="c6df1435-7a36-4b38-be4d-16e68e91152f" providerId="ADAL" clId="{49EB502E-654D-440B-A33D-0E5AFC18E844}" dt="2020-11-27T12:37:04.389" v="2378" actId="465"/>
        <pc:sldMkLst>
          <pc:docMk/>
          <pc:sldMk cId="776839989" sldId="370"/>
        </pc:sldMkLst>
        <pc:spChg chg="add mod">
          <ac:chgData name="James Clegg" userId="c6df1435-7a36-4b38-be4d-16e68e91152f" providerId="ADAL" clId="{49EB502E-654D-440B-A33D-0E5AFC18E844}" dt="2020-11-27T12:37:04.389" v="2378" actId="465"/>
          <ac:spMkLst>
            <pc:docMk/>
            <pc:sldMk cId="776839989" sldId="370"/>
            <ac:spMk id="13" creationId="{D7B72234-097B-429D-A6A4-9B34B74FF684}"/>
          </ac:spMkLst>
        </pc:spChg>
        <pc:spChg chg="add mod">
          <ac:chgData name="James Clegg" userId="c6df1435-7a36-4b38-be4d-16e68e91152f" providerId="ADAL" clId="{49EB502E-654D-440B-A33D-0E5AFC18E844}" dt="2020-11-27T12:37:04.389" v="2378" actId="465"/>
          <ac:spMkLst>
            <pc:docMk/>
            <pc:sldMk cId="776839989" sldId="370"/>
            <ac:spMk id="14" creationId="{5AF4DB56-5B11-4F6A-8B75-10D194F25D5C}"/>
          </ac:spMkLst>
        </pc:spChg>
        <pc:spChg chg="add mod">
          <ac:chgData name="James Clegg" userId="c6df1435-7a36-4b38-be4d-16e68e91152f" providerId="ADAL" clId="{49EB502E-654D-440B-A33D-0E5AFC18E844}" dt="2020-11-27T12:35:26.751" v="2360" actId="1076"/>
          <ac:spMkLst>
            <pc:docMk/>
            <pc:sldMk cId="776839989" sldId="370"/>
            <ac:spMk id="17" creationId="{8A598478-F6AC-430A-B555-54E2D94988BD}"/>
          </ac:spMkLst>
        </pc:spChg>
        <pc:spChg chg="add mod">
          <ac:chgData name="James Clegg" userId="c6df1435-7a36-4b38-be4d-16e68e91152f" providerId="ADAL" clId="{49EB502E-654D-440B-A33D-0E5AFC18E844}" dt="2020-11-27T12:37:04.389" v="2378" actId="465"/>
          <ac:spMkLst>
            <pc:docMk/>
            <pc:sldMk cId="776839989" sldId="370"/>
            <ac:spMk id="18" creationId="{3A1C925C-A16F-49C9-988E-5C17A612CBC8}"/>
          </ac:spMkLst>
        </pc:spChg>
        <pc:spChg chg="del">
          <ac:chgData name="James Clegg" userId="c6df1435-7a36-4b38-be4d-16e68e91152f" providerId="ADAL" clId="{49EB502E-654D-440B-A33D-0E5AFC18E844}" dt="2020-11-27T12:32:09.025" v="2303" actId="478"/>
          <ac:spMkLst>
            <pc:docMk/>
            <pc:sldMk cId="776839989" sldId="370"/>
            <ac:spMk id="143" creationId="{6116A697-1297-4F87-9836-D5E061F2ADCD}"/>
          </ac:spMkLst>
        </pc:spChg>
        <pc:picChg chg="del">
          <ac:chgData name="James Clegg" userId="c6df1435-7a36-4b38-be4d-16e68e91152f" providerId="ADAL" clId="{49EB502E-654D-440B-A33D-0E5AFC18E844}" dt="2020-11-27T12:32:32.065" v="2307" actId="478"/>
          <ac:picMkLst>
            <pc:docMk/>
            <pc:sldMk cId="776839989" sldId="370"/>
            <ac:picMk id="6" creationId="{016747BC-B37A-40C7-BD67-4BB4D2BB4058}"/>
          </ac:picMkLst>
        </pc:picChg>
        <pc:picChg chg="del">
          <ac:chgData name="James Clegg" userId="c6df1435-7a36-4b38-be4d-16e68e91152f" providerId="ADAL" clId="{49EB502E-654D-440B-A33D-0E5AFC18E844}" dt="2020-11-27T12:32:32.666" v="2308" actId="478"/>
          <ac:picMkLst>
            <pc:docMk/>
            <pc:sldMk cId="776839989" sldId="370"/>
            <ac:picMk id="8" creationId="{1C2B99AD-F555-4B04-B7EC-7FCE9CBFA605}"/>
          </ac:picMkLst>
        </pc:picChg>
        <pc:picChg chg="del">
          <ac:chgData name="James Clegg" userId="c6df1435-7a36-4b38-be4d-16e68e91152f" providerId="ADAL" clId="{49EB502E-654D-440B-A33D-0E5AFC18E844}" dt="2020-11-27T12:32:33.364" v="2309" actId="478"/>
          <ac:picMkLst>
            <pc:docMk/>
            <pc:sldMk cId="776839989" sldId="370"/>
            <ac:picMk id="10" creationId="{4421A1C1-389D-4470-8D80-72A938262D59}"/>
          </ac:picMkLst>
        </pc:picChg>
        <pc:picChg chg="del">
          <ac:chgData name="James Clegg" userId="c6df1435-7a36-4b38-be4d-16e68e91152f" providerId="ADAL" clId="{49EB502E-654D-440B-A33D-0E5AFC18E844}" dt="2020-11-27T12:32:09.025" v="2303" actId="478"/>
          <ac:picMkLst>
            <pc:docMk/>
            <pc:sldMk cId="776839989" sldId="370"/>
            <ac:picMk id="142" creationId="{9B478E6E-51A4-4E31-BD55-2377574C648A}"/>
          </ac:picMkLst>
        </pc:picChg>
        <pc:cxnChg chg="add mod">
          <ac:chgData name="James Clegg" userId="c6df1435-7a36-4b38-be4d-16e68e91152f" providerId="ADAL" clId="{49EB502E-654D-440B-A33D-0E5AFC18E844}" dt="2020-11-27T12:35:33.834" v="2361" actId="208"/>
          <ac:cxnSpMkLst>
            <pc:docMk/>
            <pc:sldMk cId="776839989" sldId="370"/>
            <ac:cxnSpMk id="15" creationId="{0541B2B3-14F1-476A-AC3B-C96C013EAA68}"/>
          </ac:cxnSpMkLst>
        </pc:cxnChg>
        <pc:cxnChg chg="add mod">
          <ac:chgData name="James Clegg" userId="c6df1435-7a36-4b38-be4d-16e68e91152f" providerId="ADAL" clId="{49EB502E-654D-440B-A33D-0E5AFC18E844}" dt="2020-11-27T12:35:33.834" v="2361" actId="208"/>
          <ac:cxnSpMkLst>
            <pc:docMk/>
            <pc:sldMk cId="776839989" sldId="370"/>
            <ac:cxnSpMk id="16" creationId="{AB3E34D7-EAC9-4125-AD9A-D9111C4B743A}"/>
          </ac:cxnSpMkLst>
        </pc:cxnChg>
      </pc:sldChg>
      <pc:sldChg chg="addSp delSp modSp add modAnim">
        <pc:chgData name="James Clegg" userId="c6df1435-7a36-4b38-be4d-16e68e91152f" providerId="ADAL" clId="{49EB502E-654D-440B-A33D-0E5AFC18E844}" dt="2020-11-27T12:59:32.425" v="2822" actId="1038"/>
        <pc:sldMkLst>
          <pc:docMk/>
          <pc:sldMk cId="96452358" sldId="371"/>
        </pc:sldMkLst>
        <pc:spChg chg="add mod">
          <ac:chgData name="James Clegg" userId="c6df1435-7a36-4b38-be4d-16e68e91152f" providerId="ADAL" clId="{49EB502E-654D-440B-A33D-0E5AFC18E844}" dt="2020-11-27T12:59:32.425" v="2822" actId="1038"/>
          <ac:spMkLst>
            <pc:docMk/>
            <pc:sldMk cId="96452358" sldId="371"/>
            <ac:spMk id="11" creationId="{BE69CA22-4561-4202-A825-F343A98713A3}"/>
          </ac:spMkLst>
        </pc:spChg>
        <pc:spChg chg="add mod">
          <ac:chgData name="James Clegg" userId="c6df1435-7a36-4b38-be4d-16e68e91152f" providerId="ADAL" clId="{49EB502E-654D-440B-A33D-0E5AFC18E844}" dt="2020-11-27T12:38:29.514" v="2405" actId="1035"/>
          <ac:spMkLst>
            <pc:docMk/>
            <pc:sldMk cId="96452358" sldId="371"/>
            <ac:spMk id="12" creationId="{EBD4CD0C-460C-4A12-BD7D-CD80736094B2}"/>
          </ac:spMkLst>
        </pc:spChg>
        <pc:spChg chg="add mod">
          <ac:chgData name="James Clegg" userId="c6df1435-7a36-4b38-be4d-16e68e91152f" providerId="ADAL" clId="{49EB502E-654D-440B-A33D-0E5AFC18E844}" dt="2020-11-27T12:59:32.425" v="2822" actId="1038"/>
          <ac:spMkLst>
            <pc:docMk/>
            <pc:sldMk cId="96452358" sldId="371"/>
            <ac:spMk id="15" creationId="{586076E1-1997-4906-BB12-198827B7CF6B}"/>
          </ac:spMkLst>
        </pc:spChg>
        <pc:spChg chg="add mod">
          <ac:chgData name="James Clegg" userId="c6df1435-7a36-4b38-be4d-16e68e91152f" providerId="ADAL" clId="{49EB502E-654D-440B-A33D-0E5AFC18E844}" dt="2020-11-27T12:38:58.835" v="2483" actId="1037"/>
          <ac:spMkLst>
            <pc:docMk/>
            <pc:sldMk cId="96452358" sldId="371"/>
            <ac:spMk id="16" creationId="{CAD31807-3E98-4911-8001-EDB4AB76CC5F}"/>
          </ac:spMkLst>
        </pc:spChg>
        <pc:spChg chg="add mod">
          <ac:chgData name="James Clegg" userId="c6df1435-7a36-4b38-be4d-16e68e91152f" providerId="ADAL" clId="{49EB502E-654D-440B-A33D-0E5AFC18E844}" dt="2020-11-27T12:38:58.835" v="2483" actId="1037"/>
          <ac:spMkLst>
            <pc:docMk/>
            <pc:sldMk cId="96452358" sldId="371"/>
            <ac:spMk id="17" creationId="{610FCBFD-A881-434C-95D0-F2367CCC6FB7}"/>
          </ac:spMkLst>
        </pc:spChg>
        <pc:spChg chg="add mod">
          <ac:chgData name="James Clegg" userId="c6df1435-7a36-4b38-be4d-16e68e91152f" providerId="ADAL" clId="{49EB502E-654D-440B-A33D-0E5AFC18E844}" dt="2020-11-27T12:38:58.835" v="2483" actId="1037"/>
          <ac:spMkLst>
            <pc:docMk/>
            <pc:sldMk cId="96452358" sldId="371"/>
            <ac:spMk id="20" creationId="{4E91F7F4-7954-4129-B2C3-8BDCC99358CC}"/>
          </ac:spMkLst>
        </pc:spChg>
        <pc:picChg chg="del">
          <ac:chgData name="James Clegg" userId="c6df1435-7a36-4b38-be4d-16e68e91152f" providerId="ADAL" clId="{49EB502E-654D-440B-A33D-0E5AFC18E844}" dt="2020-11-27T12:32:35.802" v="2310" actId="478"/>
          <ac:picMkLst>
            <pc:docMk/>
            <pc:sldMk cId="96452358" sldId="371"/>
            <ac:picMk id="3" creationId="{9EA495F7-D62C-4429-B276-E882D8267559}"/>
          </ac:picMkLst>
        </pc:picChg>
        <pc:picChg chg="mod">
          <ac:chgData name="James Clegg" userId="c6df1435-7a36-4b38-be4d-16e68e91152f" providerId="ADAL" clId="{49EB502E-654D-440B-A33D-0E5AFC18E844}" dt="2020-11-27T12:33:08.797" v="2321" actId="1076"/>
          <ac:picMkLst>
            <pc:docMk/>
            <pc:sldMk cId="96452358" sldId="371"/>
            <ac:picMk id="6" creationId="{016747BC-B37A-40C7-BD67-4BB4D2BB4058}"/>
          </ac:picMkLst>
        </pc:picChg>
        <pc:picChg chg="del">
          <ac:chgData name="James Clegg" userId="c6df1435-7a36-4b38-be4d-16e68e91152f" providerId="ADAL" clId="{49EB502E-654D-440B-A33D-0E5AFC18E844}" dt="2020-11-27T12:32:37.089" v="2312" actId="478"/>
          <ac:picMkLst>
            <pc:docMk/>
            <pc:sldMk cId="96452358" sldId="371"/>
            <ac:picMk id="8" creationId="{1C2B99AD-F555-4B04-B7EC-7FCE9CBFA605}"/>
          </ac:picMkLst>
        </pc:picChg>
        <pc:picChg chg="del">
          <ac:chgData name="James Clegg" userId="c6df1435-7a36-4b38-be4d-16e68e91152f" providerId="ADAL" clId="{49EB502E-654D-440B-A33D-0E5AFC18E844}" dt="2020-11-27T12:32:36.533" v="2311" actId="478"/>
          <ac:picMkLst>
            <pc:docMk/>
            <pc:sldMk cId="96452358" sldId="371"/>
            <ac:picMk id="10" creationId="{4421A1C1-389D-4470-8D80-72A938262D59}"/>
          </ac:picMkLst>
        </pc:picChg>
        <pc:cxnChg chg="add mod">
          <ac:chgData name="James Clegg" userId="c6df1435-7a36-4b38-be4d-16e68e91152f" providerId="ADAL" clId="{49EB502E-654D-440B-A33D-0E5AFC18E844}" dt="2020-11-27T12:38:20.016" v="2396" actId="14100"/>
          <ac:cxnSpMkLst>
            <pc:docMk/>
            <pc:sldMk cId="96452358" sldId="371"/>
            <ac:cxnSpMk id="13" creationId="{B3DDB9AA-8BAD-4793-9D0F-DB355C29450D}"/>
          </ac:cxnSpMkLst>
        </pc:cxnChg>
        <pc:cxnChg chg="add mod">
          <ac:chgData name="James Clegg" userId="c6df1435-7a36-4b38-be4d-16e68e91152f" providerId="ADAL" clId="{49EB502E-654D-440B-A33D-0E5AFC18E844}" dt="2020-11-27T12:38:20.016" v="2396" actId="14100"/>
          <ac:cxnSpMkLst>
            <pc:docMk/>
            <pc:sldMk cId="96452358" sldId="371"/>
            <ac:cxnSpMk id="14" creationId="{A9C23A28-F5EB-4E01-9D57-D0DD17717374}"/>
          </ac:cxnSpMkLst>
        </pc:cxnChg>
        <pc:cxnChg chg="add mod">
          <ac:chgData name="James Clegg" userId="c6df1435-7a36-4b38-be4d-16e68e91152f" providerId="ADAL" clId="{49EB502E-654D-440B-A33D-0E5AFC18E844}" dt="2020-11-27T12:38:58.835" v="2483" actId="1037"/>
          <ac:cxnSpMkLst>
            <pc:docMk/>
            <pc:sldMk cId="96452358" sldId="371"/>
            <ac:cxnSpMk id="18" creationId="{2DACAB64-B71A-4A7F-9208-897AA7BA9EC1}"/>
          </ac:cxnSpMkLst>
        </pc:cxnChg>
        <pc:cxnChg chg="add mod">
          <ac:chgData name="James Clegg" userId="c6df1435-7a36-4b38-be4d-16e68e91152f" providerId="ADAL" clId="{49EB502E-654D-440B-A33D-0E5AFC18E844}" dt="2020-11-27T12:38:58.835" v="2483" actId="1037"/>
          <ac:cxnSpMkLst>
            <pc:docMk/>
            <pc:sldMk cId="96452358" sldId="371"/>
            <ac:cxnSpMk id="19" creationId="{D1AB7D94-8762-4141-94C5-30BFA2179DB3}"/>
          </ac:cxnSpMkLst>
        </pc:cxnChg>
      </pc:sldChg>
      <pc:sldChg chg="addSp delSp modSp add delAnim modAnim">
        <pc:chgData name="James Clegg" userId="c6df1435-7a36-4b38-be4d-16e68e91152f" providerId="ADAL" clId="{49EB502E-654D-440B-A33D-0E5AFC18E844}" dt="2020-11-27T12:44:52.430" v="2576" actId="1076"/>
        <pc:sldMkLst>
          <pc:docMk/>
          <pc:sldMk cId="3325982821" sldId="372"/>
        </pc:sldMkLst>
        <pc:spChg chg="add mod">
          <ac:chgData name="James Clegg" userId="c6df1435-7a36-4b38-be4d-16e68e91152f" providerId="ADAL" clId="{49EB502E-654D-440B-A33D-0E5AFC18E844}" dt="2020-11-27T12:42:12.381" v="2532" actId="14100"/>
          <ac:spMkLst>
            <pc:docMk/>
            <pc:sldMk cId="3325982821" sldId="372"/>
            <ac:spMk id="2" creationId="{758634C9-E511-44FA-BF9C-C3FAC1DF9198}"/>
          </ac:spMkLst>
        </pc:spChg>
        <pc:spChg chg="add mod">
          <ac:chgData name="James Clegg" userId="c6df1435-7a36-4b38-be4d-16e68e91152f" providerId="ADAL" clId="{49EB502E-654D-440B-A33D-0E5AFC18E844}" dt="2020-11-27T12:40:06.970" v="2506" actId="1038"/>
          <ac:spMkLst>
            <pc:docMk/>
            <pc:sldMk cId="3325982821" sldId="372"/>
            <ac:spMk id="11" creationId="{AF8DF5AD-F18B-4489-BCB9-B6C1847C2C13}"/>
          </ac:spMkLst>
        </pc:spChg>
        <pc:spChg chg="add mod">
          <ac:chgData name="James Clegg" userId="c6df1435-7a36-4b38-be4d-16e68e91152f" providerId="ADAL" clId="{49EB502E-654D-440B-A33D-0E5AFC18E844}" dt="2020-11-27T12:39:55.377" v="2492" actId="403"/>
          <ac:spMkLst>
            <pc:docMk/>
            <pc:sldMk cId="3325982821" sldId="372"/>
            <ac:spMk id="12" creationId="{C7000770-3931-41CB-A4A6-5A3184C41828}"/>
          </ac:spMkLst>
        </pc:spChg>
        <pc:spChg chg="add mod">
          <ac:chgData name="James Clegg" userId="c6df1435-7a36-4b38-be4d-16e68e91152f" providerId="ADAL" clId="{49EB502E-654D-440B-A33D-0E5AFC18E844}" dt="2020-11-27T12:40:02.593" v="2503" actId="1037"/>
          <ac:spMkLst>
            <pc:docMk/>
            <pc:sldMk cId="3325982821" sldId="372"/>
            <ac:spMk id="13" creationId="{9D3FE86E-4595-45F7-A605-D10597E7F221}"/>
          </ac:spMkLst>
        </pc:spChg>
        <pc:spChg chg="add mod">
          <ac:chgData name="James Clegg" userId="c6df1435-7a36-4b38-be4d-16e68e91152f" providerId="ADAL" clId="{49EB502E-654D-440B-A33D-0E5AFC18E844}" dt="2020-11-27T12:40:42.639" v="2515" actId="1076"/>
          <ac:spMkLst>
            <pc:docMk/>
            <pc:sldMk cId="3325982821" sldId="372"/>
            <ac:spMk id="14" creationId="{9F72EFA9-98A1-429D-A140-92973F4BA9E4}"/>
          </ac:spMkLst>
        </pc:spChg>
        <pc:spChg chg="add mod">
          <ac:chgData name="James Clegg" userId="c6df1435-7a36-4b38-be4d-16e68e91152f" providerId="ADAL" clId="{49EB502E-654D-440B-A33D-0E5AFC18E844}" dt="2020-11-27T12:40:47.588" v="2516" actId="1076"/>
          <ac:spMkLst>
            <pc:docMk/>
            <pc:sldMk cId="3325982821" sldId="372"/>
            <ac:spMk id="16" creationId="{6B5E0076-BD08-418E-8AE7-F79C0EB16999}"/>
          </ac:spMkLst>
        </pc:spChg>
        <pc:spChg chg="add mod">
          <ac:chgData name="James Clegg" userId="c6df1435-7a36-4b38-be4d-16e68e91152f" providerId="ADAL" clId="{49EB502E-654D-440B-A33D-0E5AFC18E844}" dt="2020-11-27T12:41:35.359" v="2524" actId="1076"/>
          <ac:spMkLst>
            <pc:docMk/>
            <pc:sldMk cId="3325982821" sldId="372"/>
            <ac:spMk id="17" creationId="{7B680CAD-7981-4E2A-AEC6-6FCE6848A186}"/>
          </ac:spMkLst>
        </pc:spChg>
        <pc:spChg chg="add del mod">
          <ac:chgData name="James Clegg" userId="c6df1435-7a36-4b38-be4d-16e68e91152f" providerId="ADAL" clId="{49EB502E-654D-440B-A33D-0E5AFC18E844}" dt="2020-11-27T12:41:27.122" v="2523" actId="478"/>
          <ac:spMkLst>
            <pc:docMk/>
            <pc:sldMk cId="3325982821" sldId="372"/>
            <ac:spMk id="18" creationId="{5015F11E-1A19-44C6-B991-E6ECC6D57D98}"/>
          </ac:spMkLst>
        </pc:spChg>
        <pc:spChg chg="add mod">
          <ac:chgData name="James Clegg" userId="c6df1435-7a36-4b38-be4d-16e68e91152f" providerId="ADAL" clId="{49EB502E-654D-440B-A33D-0E5AFC18E844}" dt="2020-11-27T12:42:23.149" v="2535" actId="1076"/>
          <ac:spMkLst>
            <pc:docMk/>
            <pc:sldMk cId="3325982821" sldId="372"/>
            <ac:spMk id="20" creationId="{0E1B7EF7-2F33-4B14-8D3D-1CCAC540DC94}"/>
          </ac:spMkLst>
        </pc:spChg>
        <pc:spChg chg="add mod">
          <ac:chgData name="James Clegg" userId="c6df1435-7a36-4b38-be4d-16e68e91152f" providerId="ADAL" clId="{49EB502E-654D-440B-A33D-0E5AFC18E844}" dt="2020-11-27T12:43:00.854" v="2552" actId="1036"/>
          <ac:spMkLst>
            <pc:docMk/>
            <pc:sldMk cId="3325982821" sldId="372"/>
            <ac:spMk id="21" creationId="{DBF5C9E3-088C-47ED-885F-8D5849C391E5}"/>
          </ac:spMkLst>
        </pc:spChg>
        <pc:spChg chg="add mod">
          <ac:chgData name="James Clegg" userId="c6df1435-7a36-4b38-be4d-16e68e91152f" providerId="ADAL" clId="{49EB502E-654D-440B-A33D-0E5AFC18E844}" dt="2020-11-27T12:43:00.854" v="2552" actId="1036"/>
          <ac:spMkLst>
            <pc:docMk/>
            <pc:sldMk cId="3325982821" sldId="372"/>
            <ac:spMk id="22" creationId="{1AE92F13-810F-41E9-B665-6FAFC17D8410}"/>
          </ac:spMkLst>
        </pc:spChg>
        <pc:spChg chg="add del mod">
          <ac:chgData name="James Clegg" userId="c6df1435-7a36-4b38-be4d-16e68e91152f" providerId="ADAL" clId="{49EB502E-654D-440B-A33D-0E5AFC18E844}" dt="2020-11-27T12:43:52.182" v="2565"/>
          <ac:spMkLst>
            <pc:docMk/>
            <pc:sldMk cId="3325982821" sldId="372"/>
            <ac:spMk id="23" creationId="{2DCC6926-F335-4D28-AAC7-1D4590225AF9}"/>
          </ac:spMkLst>
        </pc:spChg>
        <pc:spChg chg="add del mod">
          <ac:chgData name="James Clegg" userId="c6df1435-7a36-4b38-be4d-16e68e91152f" providerId="ADAL" clId="{49EB502E-654D-440B-A33D-0E5AFC18E844}" dt="2020-11-27T12:43:52.182" v="2565"/>
          <ac:spMkLst>
            <pc:docMk/>
            <pc:sldMk cId="3325982821" sldId="372"/>
            <ac:spMk id="24" creationId="{3DBC5553-ED09-471D-9C04-57534DEDA22F}"/>
          </ac:spMkLst>
        </pc:spChg>
        <pc:spChg chg="add del mod">
          <ac:chgData name="James Clegg" userId="c6df1435-7a36-4b38-be4d-16e68e91152f" providerId="ADAL" clId="{49EB502E-654D-440B-A33D-0E5AFC18E844}" dt="2020-11-27T12:43:52.182" v="2565"/>
          <ac:spMkLst>
            <pc:docMk/>
            <pc:sldMk cId="3325982821" sldId="372"/>
            <ac:spMk id="25" creationId="{5D392427-FBE8-463F-86DA-832860918892}"/>
          </ac:spMkLst>
        </pc:spChg>
        <pc:spChg chg="add mod">
          <ac:chgData name="James Clegg" userId="c6df1435-7a36-4b38-be4d-16e68e91152f" providerId="ADAL" clId="{49EB502E-654D-440B-A33D-0E5AFC18E844}" dt="2020-11-27T12:44:52.430" v="2576" actId="1076"/>
          <ac:spMkLst>
            <pc:docMk/>
            <pc:sldMk cId="3325982821" sldId="372"/>
            <ac:spMk id="26" creationId="{B66D00FF-13C7-4817-BFEA-78FFBFA59696}"/>
          </ac:spMkLst>
        </pc:spChg>
        <pc:spChg chg="add mod">
          <ac:chgData name="James Clegg" userId="c6df1435-7a36-4b38-be4d-16e68e91152f" providerId="ADAL" clId="{49EB502E-654D-440B-A33D-0E5AFC18E844}" dt="2020-11-27T12:44:52.430" v="2576" actId="1076"/>
          <ac:spMkLst>
            <pc:docMk/>
            <pc:sldMk cId="3325982821" sldId="372"/>
            <ac:spMk id="27" creationId="{9FB6F1BD-C763-4186-AFEF-1155EE72C7D8}"/>
          </ac:spMkLst>
        </pc:spChg>
        <pc:spChg chg="add mod">
          <ac:chgData name="James Clegg" userId="c6df1435-7a36-4b38-be4d-16e68e91152f" providerId="ADAL" clId="{49EB502E-654D-440B-A33D-0E5AFC18E844}" dt="2020-11-27T12:44:52.430" v="2576" actId="1076"/>
          <ac:spMkLst>
            <pc:docMk/>
            <pc:sldMk cId="3325982821" sldId="372"/>
            <ac:spMk id="28" creationId="{243DFECF-31C4-4D66-99BE-D4DB8A4FF0B7}"/>
          </ac:spMkLst>
        </pc:spChg>
        <pc:spChg chg="add mod">
          <ac:chgData name="James Clegg" userId="c6df1435-7a36-4b38-be4d-16e68e91152f" providerId="ADAL" clId="{49EB502E-654D-440B-A33D-0E5AFC18E844}" dt="2020-11-27T12:44:52.430" v="2576" actId="1076"/>
          <ac:spMkLst>
            <pc:docMk/>
            <pc:sldMk cId="3325982821" sldId="372"/>
            <ac:spMk id="29" creationId="{679F003E-9C7F-40BC-974A-200686158107}"/>
          </ac:spMkLst>
        </pc:spChg>
        <pc:spChg chg="add mod">
          <ac:chgData name="James Clegg" userId="c6df1435-7a36-4b38-be4d-16e68e91152f" providerId="ADAL" clId="{49EB502E-654D-440B-A33D-0E5AFC18E844}" dt="2020-11-27T12:44:52.430" v="2576" actId="1076"/>
          <ac:spMkLst>
            <pc:docMk/>
            <pc:sldMk cId="3325982821" sldId="372"/>
            <ac:spMk id="30" creationId="{2D2BFA7A-646A-4002-AB46-B20DCCC3A8CD}"/>
          </ac:spMkLst>
        </pc:spChg>
        <pc:picChg chg="del">
          <ac:chgData name="James Clegg" userId="c6df1435-7a36-4b38-be4d-16e68e91152f" providerId="ADAL" clId="{49EB502E-654D-440B-A33D-0E5AFC18E844}" dt="2020-11-27T12:32:42.198" v="2314" actId="478"/>
          <ac:picMkLst>
            <pc:docMk/>
            <pc:sldMk cId="3325982821" sldId="372"/>
            <ac:picMk id="3" creationId="{9EA495F7-D62C-4429-B276-E882D8267559}"/>
          </ac:picMkLst>
        </pc:picChg>
        <pc:picChg chg="del">
          <ac:chgData name="James Clegg" userId="c6df1435-7a36-4b38-be4d-16e68e91152f" providerId="ADAL" clId="{49EB502E-654D-440B-A33D-0E5AFC18E844}" dt="2020-11-27T12:32:42.834" v="2315" actId="478"/>
          <ac:picMkLst>
            <pc:docMk/>
            <pc:sldMk cId="3325982821" sldId="372"/>
            <ac:picMk id="6" creationId="{016747BC-B37A-40C7-BD67-4BB4D2BB4058}"/>
          </ac:picMkLst>
        </pc:picChg>
        <pc:picChg chg="del">
          <ac:chgData name="James Clegg" userId="c6df1435-7a36-4b38-be4d-16e68e91152f" providerId="ADAL" clId="{49EB502E-654D-440B-A33D-0E5AFC18E844}" dt="2020-11-27T12:32:43.299" v="2316" actId="478"/>
          <ac:picMkLst>
            <pc:docMk/>
            <pc:sldMk cId="3325982821" sldId="372"/>
            <ac:picMk id="8" creationId="{1C2B99AD-F555-4B04-B7EC-7FCE9CBFA605}"/>
          </ac:picMkLst>
        </pc:picChg>
        <pc:picChg chg="mod">
          <ac:chgData name="James Clegg" userId="c6df1435-7a36-4b38-be4d-16e68e91152f" providerId="ADAL" clId="{49EB502E-654D-440B-A33D-0E5AFC18E844}" dt="2020-11-27T12:33:16.063" v="2322" actId="1076"/>
          <ac:picMkLst>
            <pc:docMk/>
            <pc:sldMk cId="3325982821" sldId="372"/>
            <ac:picMk id="10" creationId="{4421A1C1-389D-4470-8D80-72A938262D59}"/>
          </ac:picMkLst>
        </pc:picChg>
        <pc:picChg chg="add mod">
          <ac:chgData name="James Clegg" userId="c6df1435-7a36-4b38-be4d-16e68e91152f" providerId="ADAL" clId="{49EB502E-654D-440B-A33D-0E5AFC18E844}" dt="2020-11-27T12:40:47.588" v="2516" actId="1076"/>
          <ac:picMkLst>
            <pc:docMk/>
            <pc:sldMk cId="3325982821" sldId="372"/>
            <ac:picMk id="15" creationId="{3BF269FC-08F4-433E-8B7A-146BEEA693F7}"/>
          </ac:picMkLst>
        </pc:picChg>
      </pc:sldChg>
      <pc:sldChg chg="addSp delSp modSp add modAnim">
        <pc:chgData name="James Clegg" userId="c6df1435-7a36-4b38-be4d-16e68e91152f" providerId="ADAL" clId="{49EB502E-654D-440B-A33D-0E5AFC18E844}" dt="2020-11-27T13:00:14.571" v="2823" actId="20577"/>
        <pc:sldMkLst>
          <pc:docMk/>
          <pc:sldMk cId="1053236608" sldId="373"/>
        </pc:sldMkLst>
        <pc:spChg chg="add mod">
          <ac:chgData name="James Clegg" userId="c6df1435-7a36-4b38-be4d-16e68e91152f" providerId="ADAL" clId="{49EB502E-654D-440B-A33D-0E5AFC18E844}" dt="2020-11-27T12:46:17.046" v="2579" actId="20577"/>
          <ac:spMkLst>
            <pc:docMk/>
            <pc:sldMk cId="1053236608" sldId="373"/>
            <ac:spMk id="11" creationId="{267766F1-9027-4E62-91D0-8F187F7171DB}"/>
          </ac:spMkLst>
        </pc:spChg>
        <pc:spChg chg="add mod">
          <ac:chgData name="James Clegg" userId="c6df1435-7a36-4b38-be4d-16e68e91152f" providerId="ADAL" clId="{49EB502E-654D-440B-A33D-0E5AFC18E844}" dt="2020-11-27T12:46:26.180" v="2581" actId="20577"/>
          <ac:spMkLst>
            <pc:docMk/>
            <pc:sldMk cId="1053236608" sldId="373"/>
            <ac:spMk id="12" creationId="{67A8FF5B-3728-4317-98C7-633EE0ABCCFC}"/>
          </ac:spMkLst>
        </pc:spChg>
        <pc:spChg chg="add mod">
          <ac:chgData name="James Clegg" userId="c6df1435-7a36-4b38-be4d-16e68e91152f" providerId="ADAL" clId="{49EB502E-654D-440B-A33D-0E5AFC18E844}" dt="2020-11-27T13:00:14.571" v="2823" actId="20577"/>
          <ac:spMkLst>
            <pc:docMk/>
            <pc:sldMk cId="1053236608" sldId="373"/>
            <ac:spMk id="13" creationId="{8551AE08-2EC7-470B-A5E3-610EE29D5A95}"/>
          </ac:spMkLst>
        </pc:spChg>
        <pc:picChg chg="del">
          <ac:chgData name="James Clegg" userId="c6df1435-7a36-4b38-be4d-16e68e91152f" providerId="ADAL" clId="{49EB502E-654D-440B-A33D-0E5AFC18E844}" dt="2020-11-27T12:32:46.271" v="2317" actId="478"/>
          <ac:picMkLst>
            <pc:docMk/>
            <pc:sldMk cId="1053236608" sldId="373"/>
            <ac:picMk id="3" creationId="{9EA495F7-D62C-4429-B276-E882D8267559}"/>
          </ac:picMkLst>
        </pc:picChg>
        <pc:picChg chg="del">
          <ac:chgData name="James Clegg" userId="c6df1435-7a36-4b38-be4d-16e68e91152f" providerId="ADAL" clId="{49EB502E-654D-440B-A33D-0E5AFC18E844}" dt="2020-11-27T12:32:47.074" v="2318" actId="478"/>
          <ac:picMkLst>
            <pc:docMk/>
            <pc:sldMk cId="1053236608" sldId="373"/>
            <ac:picMk id="6" creationId="{016747BC-B37A-40C7-BD67-4BB4D2BB4058}"/>
          </ac:picMkLst>
        </pc:picChg>
        <pc:picChg chg="mod">
          <ac:chgData name="James Clegg" userId="c6df1435-7a36-4b38-be4d-16e68e91152f" providerId="ADAL" clId="{49EB502E-654D-440B-A33D-0E5AFC18E844}" dt="2020-11-27T12:33:21.133" v="2323" actId="1076"/>
          <ac:picMkLst>
            <pc:docMk/>
            <pc:sldMk cId="1053236608" sldId="373"/>
            <ac:picMk id="8" creationId="{1C2B99AD-F555-4B04-B7EC-7FCE9CBFA605}"/>
          </ac:picMkLst>
        </pc:picChg>
        <pc:picChg chg="del">
          <ac:chgData name="James Clegg" userId="c6df1435-7a36-4b38-be4d-16e68e91152f" providerId="ADAL" clId="{49EB502E-654D-440B-A33D-0E5AFC18E844}" dt="2020-11-27T12:32:47.524" v="2319" actId="478"/>
          <ac:picMkLst>
            <pc:docMk/>
            <pc:sldMk cId="1053236608" sldId="373"/>
            <ac:picMk id="10" creationId="{4421A1C1-389D-4470-8D80-72A938262D59}"/>
          </ac:picMkLst>
        </pc:picChg>
      </pc:sldChg>
      <pc:sldChg chg="addSp delSp modSp add delAnim modAnim">
        <pc:chgData name="James Clegg" userId="c6df1435-7a36-4b38-be4d-16e68e91152f" providerId="ADAL" clId="{49EB502E-654D-440B-A33D-0E5AFC18E844}" dt="2020-11-27T12:54:17.329" v="2796"/>
        <pc:sldMkLst>
          <pc:docMk/>
          <pc:sldMk cId="3134198543" sldId="374"/>
        </pc:sldMkLst>
        <pc:spChg chg="mod">
          <ac:chgData name="James Clegg" userId="c6df1435-7a36-4b38-be4d-16e68e91152f" providerId="ADAL" clId="{49EB502E-654D-440B-A33D-0E5AFC18E844}" dt="2020-11-27T12:49:49.988" v="2733" actId="1076"/>
          <ac:spMkLst>
            <pc:docMk/>
            <pc:sldMk cId="3134198543" sldId="374"/>
            <ac:spMk id="11" creationId="{267766F1-9027-4E62-91D0-8F187F7171DB}"/>
          </ac:spMkLst>
        </pc:spChg>
        <pc:spChg chg="mod">
          <ac:chgData name="James Clegg" userId="c6df1435-7a36-4b38-be4d-16e68e91152f" providerId="ADAL" clId="{49EB502E-654D-440B-A33D-0E5AFC18E844}" dt="2020-11-27T12:49:49.988" v="2733" actId="1076"/>
          <ac:spMkLst>
            <pc:docMk/>
            <pc:sldMk cId="3134198543" sldId="374"/>
            <ac:spMk id="12" creationId="{67A8FF5B-3728-4317-98C7-633EE0ABCCFC}"/>
          </ac:spMkLst>
        </pc:spChg>
        <pc:spChg chg="del mod">
          <ac:chgData name="James Clegg" userId="c6df1435-7a36-4b38-be4d-16e68e91152f" providerId="ADAL" clId="{49EB502E-654D-440B-A33D-0E5AFC18E844}" dt="2020-11-27T12:49:39.857" v="2731" actId="478"/>
          <ac:spMkLst>
            <pc:docMk/>
            <pc:sldMk cId="3134198543" sldId="374"/>
            <ac:spMk id="13" creationId="{8551AE08-2EC7-470B-A5E3-610EE29D5A95}"/>
          </ac:spMkLst>
        </pc:spChg>
        <pc:spChg chg="add mod">
          <ac:chgData name="James Clegg" userId="c6df1435-7a36-4b38-be4d-16e68e91152f" providerId="ADAL" clId="{49EB502E-654D-440B-A33D-0E5AFC18E844}" dt="2020-11-27T12:49:07.042" v="2717" actId="14100"/>
          <ac:spMkLst>
            <pc:docMk/>
            <pc:sldMk cId="3134198543" sldId="374"/>
            <ac:spMk id="14" creationId="{75E01D4E-314C-4489-ABF3-C45575ECE81C}"/>
          </ac:spMkLst>
        </pc:spChg>
        <pc:spChg chg="add mod">
          <ac:chgData name="James Clegg" userId="c6df1435-7a36-4b38-be4d-16e68e91152f" providerId="ADAL" clId="{49EB502E-654D-440B-A33D-0E5AFC18E844}" dt="2020-11-27T12:50:34.413" v="2746" actId="12788"/>
          <ac:spMkLst>
            <pc:docMk/>
            <pc:sldMk cId="3134198543" sldId="374"/>
            <ac:spMk id="15" creationId="{8DDD2A4C-B413-48EB-8D92-61C715EE7907}"/>
          </ac:spMkLst>
        </pc:spChg>
        <pc:spChg chg="add mod">
          <ac:chgData name="James Clegg" userId="c6df1435-7a36-4b38-be4d-16e68e91152f" providerId="ADAL" clId="{49EB502E-654D-440B-A33D-0E5AFC18E844}" dt="2020-11-27T12:50:52.980" v="2751" actId="1076"/>
          <ac:spMkLst>
            <pc:docMk/>
            <pc:sldMk cId="3134198543" sldId="374"/>
            <ac:spMk id="16" creationId="{E5CC647F-FA51-4AED-8BBD-AF7F97C431A7}"/>
          </ac:spMkLst>
        </pc:spChg>
        <pc:spChg chg="add del">
          <ac:chgData name="James Clegg" userId="c6df1435-7a36-4b38-be4d-16e68e91152f" providerId="ADAL" clId="{49EB502E-654D-440B-A33D-0E5AFC18E844}" dt="2020-11-27T12:50:57.666" v="2753" actId="478"/>
          <ac:spMkLst>
            <pc:docMk/>
            <pc:sldMk cId="3134198543" sldId="374"/>
            <ac:spMk id="17" creationId="{57F2F5C1-CA15-4FA0-9A36-A3CCA48FBF2D}"/>
          </ac:spMkLst>
        </pc:spChg>
        <pc:spChg chg="add mod">
          <ac:chgData name="James Clegg" userId="c6df1435-7a36-4b38-be4d-16e68e91152f" providerId="ADAL" clId="{49EB502E-654D-440B-A33D-0E5AFC18E844}" dt="2020-11-27T12:51:55.556" v="2768" actId="1076"/>
          <ac:spMkLst>
            <pc:docMk/>
            <pc:sldMk cId="3134198543" sldId="374"/>
            <ac:spMk id="19" creationId="{18720682-165A-4679-8E6E-8FE143DB16C0}"/>
          </ac:spMkLst>
        </pc:spChg>
        <pc:spChg chg="add mod">
          <ac:chgData name="James Clegg" userId="c6df1435-7a36-4b38-be4d-16e68e91152f" providerId="ADAL" clId="{49EB502E-654D-440B-A33D-0E5AFC18E844}" dt="2020-11-27T12:52:00.451" v="2770" actId="1076"/>
          <ac:spMkLst>
            <pc:docMk/>
            <pc:sldMk cId="3134198543" sldId="374"/>
            <ac:spMk id="20" creationId="{F0E9C11C-051E-4C7D-AB6E-B3D0FD39C579}"/>
          </ac:spMkLst>
        </pc:spChg>
        <pc:spChg chg="add mod">
          <ac:chgData name="James Clegg" userId="c6df1435-7a36-4b38-be4d-16e68e91152f" providerId="ADAL" clId="{49EB502E-654D-440B-A33D-0E5AFC18E844}" dt="2020-11-27T12:52:10.548" v="2773" actId="20577"/>
          <ac:spMkLst>
            <pc:docMk/>
            <pc:sldMk cId="3134198543" sldId="374"/>
            <ac:spMk id="21" creationId="{8045112D-3FE0-4B2E-8335-15E2EE6E09D5}"/>
          </ac:spMkLst>
        </pc:spChg>
        <pc:spChg chg="add mod">
          <ac:chgData name="James Clegg" userId="c6df1435-7a36-4b38-be4d-16e68e91152f" providerId="ADAL" clId="{49EB502E-654D-440B-A33D-0E5AFC18E844}" dt="2020-11-27T12:54:05.451" v="2794" actId="1076"/>
          <ac:spMkLst>
            <pc:docMk/>
            <pc:sldMk cId="3134198543" sldId="374"/>
            <ac:spMk id="22" creationId="{EA2B2DFB-83F8-48BC-87A7-9FAA94A3B469}"/>
          </ac:spMkLst>
        </pc:spChg>
        <pc:spChg chg="add mod">
          <ac:chgData name="James Clegg" userId="c6df1435-7a36-4b38-be4d-16e68e91152f" providerId="ADAL" clId="{49EB502E-654D-440B-A33D-0E5AFC18E844}" dt="2020-11-27T12:54:11.151" v="2795" actId="1076"/>
          <ac:spMkLst>
            <pc:docMk/>
            <pc:sldMk cId="3134198543" sldId="374"/>
            <ac:spMk id="23" creationId="{D04B106D-677C-4941-B935-257FC571E2FB}"/>
          </ac:spMkLst>
        </pc:spChg>
        <pc:graphicFrameChg chg="add mod modGraphic">
          <ac:chgData name="James Clegg" userId="c6df1435-7a36-4b38-be4d-16e68e91152f" providerId="ADAL" clId="{49EB502E-654D-440B-A33D-0E5AFC18E844}" dt="2020-11-27T12:54:00.957" v="2793" actId="554"/>
          <ac:graphicFrameMkLst>
            <pc:docMk/>
            <pc:sldMk cId="3134198543" sldId="374"/>
            <ac:graphicFrameMk id="4" creationId="{FD2C0751-6756-400D-99B9-43FAA07EFABB}"/>
          </ac:graphicFrameMkLst>
        </pc:graphicFrameChg>
        <pc:graphicFrameChg chg="add mod ord">
          <ac:chgData name="James Clegg" userId="c6df1435-7a36-4b38-be4d-16e68e91152f" providerId="ADAL" clId="{49EB502E-654D-440B-A33D-0E5AFC18E844}" dt="2020-11-27T12:54:00.957" v="2793" actId="554"/>
          <ac:graphicFrameMkLst>
            <pc:docMk/>
            <pc:sldMk cId="3134198543" sldId="374"/>
            <ac:graphicFrameMk id="18" creationId="{191C639B-36F9-40BA-9890-F78D5B351D3F}"/>
          </ac:graphicFrameMkLst>
        </pc:graphicFrameChg>
        <pc:picChg chg="add mod">
          <ac:chgData name="James Clegg" userId="c6df1435-7a36-4b38-be4d-16e68e91152f" providerId="ADAL" clId="{49EB502E-654D-440B-A33D-0E5AFC18E844}" dt="2020-11-27T12:49:04.457" v="2716" actId="1076"/>
          <ac:picMkLst>
            <pc:docMk/>
            <pc:sldMk cId="3134198543" sldId="374"/>
            <ac:picMk id="3" creationId="{711AFE9D-24B0-432A-80D5-026229C2B553}"/>
          </ac:picMkLst>
        </pc:picChg>
        <pc:picChg chg="del">
          <ac:chgData name="James Clegg" userId="c6df1435-7a36-4b38-be4d-16e68e91152f" providerId="ADAL" clId="{49EB502E-654D-440B-A33D-0E5AFC18E844}" dt="2020-11-27T12:47:42.057" v="2585" actId="478"/>
          <ac:picMkLst>
            <pc:docMk/>
            <pc:sldMk cId="3134198543" sldId="374"/>
            <ac:picMk id="8" creationId="{1C2B99AD-F555-4B04-B7EC-7FCE9CBFA6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8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4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83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8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44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5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8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5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7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9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9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2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45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12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6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2F45D-EFF4-4AD2-A4F5-83C0F5C6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D54D7C-FFE7-4E2B-95CB-B3152BC6E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99655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7A1FBDE-CA4B-4BD6-A966-68E54554ABFB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F5A4754-768C-4E0C-9EE6-2DDAC84E8CC0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0C5C7FC-79D5-4971-B532-E2EAAFB06F92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9DC8C4C-2D0F-4EA2-8461-1285F4FB750F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9D0E20-D3CD-425B-BFE4-A06B278DF95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847171-2B0D-4DF3-9D46-079C1D0222E5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1B99D2-384A-4C44-A3E9-06CA0E085392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B353A3-5B20-48B9-900F-3C32E35E07A2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2F53D4D-A7D2-4AA9-83D4-6194B07E944A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BF61A50-EE06-4524-A157-0B17342BDC90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435ECA-B431-4A98-B1EB-2BA1ED07E178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96F6616-989E-4B6A-89E5-4262F6A24F52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7BF4653-DE6E-4611-8C79-025A78DA591E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898467-E6F9-4363-8F00-F5A1E9F0A82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FEF880F-F998-4FA4-BFD7-380B1FFDAF51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600A87B-F577-46FE-8023-53491A1F9879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5AA316E-D8AD-44A4-A89B-86BAF0692C30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6D4B3DA-D1CD-4253-8A94-EDAFCD089A92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173714-5B3B-462D-9635-E62741FFB9A1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BF11D-2B55-4525-AFF0-315828E375C9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334D5E9-E650-45EF-9A74-CFDF745857FA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E308504-1D43-459A-BA06-AD68F66012AE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8999FC-1A55-4EFA-851A-EF5FE5586FA0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5E8AB96-EA1B-4A12-B4ED-C6131291EBA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A26F6CB-E60C-4CC3-86C9-E9EB3DFAA490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ECBD4D1-D04F-45E9-B684-D478A638D0B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20C2635-C7D3-412F-B849-ACE0CE73D342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0D994E6-E173-4C99-BF15-CB78089F105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774819E-6E30-478B-813A-0FE1E11C30AE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71B27DB-6168-4216-B3DF-BFC4535A699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E1C0677-0B75-4CAD-A940-C295191BACB3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1CD38A8-1E71-4813-A38E-45B5999A0B58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78ABBFC-506F-4B6F-9237-E5F6009E9366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AD194B1-3E9A-4A80-A777-47DBD24498F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6266124-91C8-45F4-A75E-1426E90B10CF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71AA30-BF42-4DEF-825D-01B608488DC1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74BF1F-D4F9-4667-9F3A-99E0F0D412CE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135F754-7BCE-48AF-AE8E-B37FB507A25D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676ED1D-6CD1-4DB6-B7A7-EC874A611749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D218CBC-4EC6-422C-9FE3-2C15FA3BADE2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542AA65-64FF-4A63-9F23-789F0B075C0B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131688C-6890-4AFA-99A4-F0BEEF6AF832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9D3F6CE-9D88-4921-ABAB-FDA34EEF510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3200E05-DF0A-4C64-B05C-CFDD0CE30C1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145CEFB-A247-40DF-847C-F0C2263CC8B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BE93A51-F4E1-452C-85A1-1AC0E3AE9F0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DDDE16E-BDC3-42E4-B1FE-3C5EC0C84612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7FD5BDF-F225-4A22-AA9D-24D7936DFC9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DAB0F40D-9755-46DA-8927-3049F57783AD}"/>
              </a:ext>
            </a:extLst>
          </p:cNvPr>
          <p:cNvSpPr/>
          <p:nvPr/>
        </p:nvSpPr>
        <p:spPr>
          <a:xfrm>
            <a:off x="2855992" y="2410979"/>
            <a:ext cx="3781875" cy="1055608"/>
          </a:xfrm>
          <a:prstGeom prst="wedgeRoundRectCallout">
            <a:avLst>
              <a:gd name="adj1" fmla="val -69532"/>
              <a:gd name="adj2" fmla="val 29859"/>
              <a:gd name="adj3" fmla="val 16667"/>
            </a:avLst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Double, then double, then double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F19D4-8C2E-48D3-A298-507DE1A417C1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238E02E-42EB-466C-9C4E-0BDD22715618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AB556B0-B930-4EE2-A9A5-5B56B3131AC9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52EE9D-744C-486D-95A0-16F61C7F826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CBB0C0-C833-49B6-9AA4-296BFC9E1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77364"/>
              </p:ext>
            </p:extLst>
          </p:nvPr>
        </p:nvGraphicFramePr>
        <p:xfrm>
          <a:off x="713687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91E972A2-DA6F-43EE-8339-235BB570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43348"/>
              </p:ext>
            </p:extLst>
          </p:nvPr>
        </p:nvGraphicFramePr>
        <p:xfrm>
          <a:off x="6905158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61B98124-C898-488D-B5F3-30E76964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3864"/>
              </p:ext>
            </p:extLst>
          </p:nvPr>
        </p:nvGraphicFramePr>
        <p:xfrm>
          <a:off x="667343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EB0B38A5-D4CB-4071-AE2C-47CA1C9D4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6720"/>
              </p:ext>
            </p:extLst>
          </p:nvPr>
        </p:nvGraphicFramePr>
        <p:xfrm>
          <a:off x="644171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C782277B-4F78-43C6-A3EE-54583D12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15707"/>
              </p:ext>
            </p:extLst>
          </p:nvPr>
        </p:nvGraphicFramePr>
        <p:xfrm>
          <a:off x="620999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1D7F3E37-E4CC-45F3-9C28-CD862C735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92680"/>
              </p:ext>
            </p:extLst>
          </p:nvPr>
        </p:nvGraphicFramePr>
        <p:xfrm>
          <a:off x="5978274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BD846E41-4BD1-4F4D-9D8C-08FFCDD9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56516"/>
              </p:ext>
            </p:extLst>
          </p:nvPr>
        </p:nvGraphicFramePr>
        <p:xfrm>
          <a:off x="5746553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BAA78E43-F109-44F0-9AD9-0A0838EF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87545"/>
              </p:ext>
            </p:extLst>
          </p:nvPr>
        </p:nvGraphicFramePr>
        <p:xfrm>
          <a:off x="551483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D5FCB0AB-D585-40A5-9A1F-4205C124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02594"/>
              </p:ext>
            </p:extLst>
          </p:nvPr>
        </p:nvGraphicFramePr>
        <p:xfrm>
          <a:off x="460398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6D2A72B5-7BCD-4053-8DF7-A15869D55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6657"/>
              </p:ext>
            </p:extLst>
          </p:nvPr>
        </p:nvGraphicFramePr>
        <p:xfrm>
          <a:off x="4372261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606C36BD-468F-4D57-BC42-6B0781A5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74195"/>
              </p:ext>
            </p:extLst>
          </p:nvPr>
        </p:nvGraphicFramePr>
        <p:xfrm>
          <a:off x="4140540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7096B54C-BE24-467F-BE31-7C75275C6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0228"/>
              </p:ext>
            </p:extLst>
          </p:nvPr>
        </p:nvGraphicFramePr>
        <p:xfrm>
          <a:off x="390881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5" name="Table 164">
            <a:extLst>
              <a:ext uri="{FF2B5EF4-FFF2-40B4-BE49-F238E27FC236}">
                <a16:creationId xmlns:a16="http://schemas.microsoft.com/office/drawing/2014/main" id="{D84962E5-DE5B-467C-828E-6110945A4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24198"/>
              </p:ext>
            </p:extLst>
          </p:nvPr>
        </p:nvGraphicFramePr>
        <p:xfrm>
          <a:off x="299940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id="{580E1576-1F0C-44BB-94C9-D6EADA2F1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30750"/>
              </p:ext>
            </p:extLst>
          </p:nvPr>
        </p:nvGraphicFramePr>
        <p:xfrm>
          <a:off x="276768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744B33B1-1C4C-4834-B39C-9BA74D5F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1309"/>
              </p:ext>
            </p:extLst>
          </p:nvPr>
        </p:nvGraphicFramePr>
        <p:xfrm>
          <a:off x="186817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E6A5D5-F052-4D7E-9A6A-55A574F24701}"/>
              </a:ext>
            </a:extLst>
          </p:cNvPr>
          <p:cNvCxnSpPr>
            <a:cxnSpLocks/>
            <a:stCxn id="167" idx="3"/>
            <a:endCxn id="166" idx="1"/>
          </p:cNvCxnSpPr>
          <p:nvPr/>
        </p:nvCxnSpPr>
        <p:spPr>
          <a:xfrm>
            <a:off x="2099898" y="3919073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A251A0-A670-4587-9157-7006E442D1AB}"/>
              </a:ext>
            </a:extLst>
          </p:cNvPr>
          <p:cNvCxnSpPr>
            <a:cxnSpLocks/>
          </p:cNvCxnSpPr>
          <p:nvPr/>
        </p:nvCxnSpPr>
        <p:spPr>
          <a:xfrm>
            <a:off x="3232851" y="3911414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34B4827-EE3E-46FD-97F1-18AFA1CFD80A}"/>
              </a:ext>
            </a:extLst>
          </p:cNvPr>
          <p:cNvCxnSpPr>
            <a:cxnSpLocks/>
          </p:cNvCxnSpPr>
          <p:nvPr/>
        </p:nvCxnSpPr>
        <p:spPr>
          <a:xfrm>
            <a:off x="4840445" y="3910240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9DD47223-D056-4AEF-A2AA-EFF2DD3341AE}"/>
              </a:ext>
            </a:extLst>
          </p:cNvPr>
          <p:cNvSpPr txBox="1"/>
          <p:nvPr/>
        </p:nvSpPr>
        <p:spPr>
          <a:xfrm>
            <a:off x="2042775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FA2561-5CEE-4660-AB0E-11428D5CFA5B}"/>
              </a:ext>
            </a:extLst>
          </p:cNvPr>
          <p:cNvSpPr txBox="1"/>
          <p:nvPr/>
        </p:nvSpPr>
        <p:spPr>
          <a:xfrm>
            <a:off x="3182510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F9D0552-FA38-411A-BD5D-9EF38140F7A4}"/>
              </a:ext>
            </a:extLst>
          </p:cNvPr>
          <p:cNvSpPr txBox="1"/>
          <p:nvPr/>
        </p:nvSpPr>
        <p:spPr>
          <a:xfrm>
            <a:off x="4780478" y="3621238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C6752C8-92DC-46DE-88B3-2F04ED9839E3}"/>
              </a:ext>
            </a:extLst>
          </p:cNvPr>
          <p:cNvSpPr/>
          <p:nvPr/>
        </p:nvSpPr>
        <p:spPr>
          <a:xfrm>
            <a:off x="3244215" y="4284350"/>
            <a:ext cx="27865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EF1FCA-5A18-4D70-8415-73F771492328}"/>
              </a:ext>
            </a:extLst>
          </p:cNvPr>
          <p:cNvSpPr/>
          <p:nvPr/>
        </p:nvSpPr>
        <p:spPr>
          <a:xfrm>
            <a:off x="3244215" y="4284350"/>
            <a:ext cx="546769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6FAC5FB-2F5C-406C-94E3-993965547DF1}"/>
              </a:ext>
            </a:extLst>
          </p:cNvPr>
          <p:cNvSpPr/>
          <p:nvPr/>
        </p:nvSpPr>
        <p:spPr>
          <a:xfrm>
            <a:off x="3244215" y="4284350"/>
            <a:ext cx="108436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A3B70B0-0E8C-4FFC-937E-1B2A25D2766C}"/>
              </a:ext>
            </a:extLst>
          </p:cNvPr>
          <p:cNvSpPr/>
          <p:nvPr/>
        </p:nvSpPr>
        <p:spPr>
          <a:xfrm>
            <a:off x="3244215" y="4284350"/>
            <a:ext cx="215540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615D672-4C02-4AB9-A871-24B9CAA6A744}"/>
              </a:ext>
            </a:extLst>
          </p:cNvPr>
          <p:cNvSpPr txBox="1"/>
          <p:nvPr/>
        </p:nvSpPr>
        <p:spPr>
          <a:xfrm>
            <a:off x="3077610" y="579197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A88CC8B-86DB-4027-B8C8-2A6FF344A928}"/>
              </a:ext>
            </a:extLst>
          </p:cNvPr>
          <p:cNvSpPr txBox="1"/>
          <p:nvPr/>
        </p:nvSpPr>
        <p:spPr>
          <a:xfrm>
            <a:off x="3209838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7989F6-F8FF-4CAC-B164-6B4F08E85C70}"/>
              </a:ext>
            </a:extLst>
          </p:cNvPr>
          <p:cNvSpPr txBox="1"/>
          <p:nvPr/>
        </p:nvSpPr>
        <p:spPr>
          <a:xfrm>
            <a:off x="3472901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40FEF42-12EF-4109-9CC2-878AE11E20BB}"/>
              </a:ext>
            </a:extLst>
          </p:cNvPr>
          <p:cNvSpPr txBox="1"/>
          <p:nvPr/>
        </p:nvSpPr>
        <p:spPr>
          <a:xfrm>
            <a:off x="3998733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70" grpId="0"/>
      <p:bldP spid="171" grpId="0"/>
      <p:bldP spid="172" grpId="0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/>
      <p:bldP spid="177" grpId="1"/>
      <p:bldP spid="179" grpId="0"/>
      <p:bldP spid="179" grpId="1"/>
      <p:bldP spid="180" grpId="0"/>
      <p:bldP spid="180" grpId="1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8EF309-D657-43A3-A82C-B415CEE98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0750" y="2590753"/>
            <a:ext cx="1381597" cy="954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3CF1F3-AF9E-4EDC-9A79-7D9F7DE024C1}"/>
              </a:ext>
            </a:extLst>
          </p:cNvPr>
          <p:cNvGrpSpPr/>
          <p:nvPr/>
        </p:nvGrpSpPr>
        <p:grpSpPr>
          <a:xfrm>
            <a:off x="3273910" y="4306562"/>
            <a:ext cx="2109540" cy="1573020"/>
            <a:chOff x="3273910" y="4306562"/>
            <a:chExt cx="2109540" cy="157302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B19FDE-8D3C-4AEB-AA8C-CCF1543B833C}"/>
                </a:ext>
              </a:extLst>
            </p:cNvPr>
            <p:cNvSpPr/>
            <p:nvPr/>
          </p:nvSpPr>
          <p:spPr>
            <a:xfrm>
              <a:off x="32739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92A985-778C-4377-AE28-35566AFFEAE0}"/>
                </a:ext>
              </a:extLst>
            </p:cNvPr>
            <p:cNvSpPr/>
            <p:nvPr/>
          </p:nvSpPr>
          <p:spPr>
            <a:xfrm>
              <a:off x="35421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86A185B-4C7C-4F9B-8B50-4C0CAB475F55}"/>
                </a:ext>
              </a:extLst>
            </p:cNvPr>
            <p:cNvSpPr/>
            <p:nvPr/>
          </p:nvSpPr>
          <p:spPr>
            <a:xfrm>
              <a:off x="38104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75664B-2301-4122-805C-48E71B0655CF}"/>
                </a:ext>
              </a:extLst>
            </p:cNvPr>
            <p:cNvSpPr/>
            <p:nvPr/>
          </p:nvSpPr>
          <p:spPr>
            <a:xfrm>
              <a:off x="407869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67796E-0F3A-40C9-9FF5-4C6B7F2104E7}"/>
                </a:ext>
              </a:extLst>
            </p:cNvPr>
            <p:cNvSpPr/>
            <p:nvPr/>
          </p:nvSpPr>
          <p:spPr>
            <a:xfrm>
              <a:off x="434695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2569141-59E8-4E69-9B0D-D2CB20B8B8A6}"/>
                </a:ext>
              </a:extLst>
            </p:cNvPr>
            <p:cNvSpPr/>
            <p:nvPr/>
          </p:nvSpPr>
          <p:spPr>
            <a:xfrm>
              <a:off x="46152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AC57DE4-48E4-41D9-827D-1C7BB38541AC}"/>
                </a:ext>
              </a:extLst>
            </p:cNvPr>
            <p:cNvSpPr/>
            <p:nvPr/>
          </p:nvSpPr>
          <p:spPr>
            <a:xfrm>
              <a:off x="48834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FE3871-790C-4A18-A270-13E729E88A36}"/>
                </a:ext>
              </a:extLst>
            </p:cNvPr>
            <p:cNvSpPr/>
            <p:nvPr/>
          </p:nvSpPr>
          <p:spPr>
            <a:xfrm>
              <a:off x="51517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5C2672-5006-4FE8-87D3-8E46ED5333A2}"/>
                </a:ext>
              </a:extLst>
            </p:cNvPr>
            <p:cNvSpPr/>
            <p:nvPr/>
          </p:nvSpPr>
          <p:spPr>
            <a:xfrm>
              <a:off x="32739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47DF66D-B27D-4774-A76F-0E795236ABD6}"/>
                </a:ext>
              </a:extLst>
            </p:cNvPr>
            <p:cNvSpPr/>
            <p:nvPr/>
          </p:nvSpPr>
          <p:spPr>
            <a:xfrm>
              <a:off x="35421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2931357-55CF-438F-B544-3701C84A9A7E}"/>
                </a:ext>
              </a:extLst>
            </p:cNvPr>
            <p:cNvSpPr/>
            <p:nvPr/>
          </p:nvSpPr>
          <p:spPr>
            <a:xfrm>
              <a:off x="38104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35890C8-1665-4A30-A6E1-CBCF9BA031FE}"/>
                </a:ext>
              </a:extLst>
            </p:cNvPr>
            <p:cNvSpPr/>
            <p:nvPr/>
          </p:nvSpPr>
          <p:spPr>
            <a:xfrm>
              <a:off x="407869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900B0E-486D-4383-A627-62ECDD3F5E58}"/>
                </a:ext>
              </a:extLst>
            </p:cNvPr>
            <p:cNvSpPr/>
            <p:nvPr/>
          </p:nvSpPr>
          <p:spPr>
            <a:xfrm>
              <a:off x="434695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95BAE4-6ABB-4AD7-921E-391D079956F2}"/>
                </a:ext>
              </a:extLst>
            </p:cNvPr>
            <p:cNvSpPr/>
            <p:nvPr/>
          </p:nvSpPr>
          <p:spPr>
            <a:xfrm>
              <a:off x="46152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097E480-9098-4E9B-B1B1-D5BB8765EC89}"/>
                </a:ext>
              </a:extLst>
            </p:cNvPr>
            <p:cNvSpPr/>
            <p:nvPr/>
          </p:nvSpPr>
          <p:spPr>
            <a:xfrm>
              <a:off x="48834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ECBEA75-BE88-48C5-B788-1DE2DA446F63}"/>
                </a:ext>
              </a:extLst>
            </p:cNvPr>
            <p:cNvSpPr/>
            <p:nvPr/>
          </p:nvSpPr>
          <p:spPr>
            <a:xfrm>
              <a:off x="51517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D77C7F-ECA3-4E7B-AD9C-82DB2B591173}"/>
                </a:ext>
              </a:extLst>
            </p:cNvPr>
            <p:cNvSpPr/>
            <p:nvPr/>
          </p:nvSpPr>
          <p:spPr>
            <a:xfrm>
              <a:off x="32739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34E71F-2C1D-44DC-AD94-B4306A7FA5DC}"/>
                </a:ext>
              </a:extLst>
            </p:cNvPr>
            <p:cNvSpPr/>
            <p:nvPr/>
          </p:nvSpPr>
          <p:spPr>
            <a:xfrm>
              <a:off x="35421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0E5A5A9-6DA9-4B7C-A56E-11311BA8B9DD}"/>
                </a:ext>
              </a:extLst>
            </p:cNvPr>
            <p:cNvSpPr/>
            <p:nvPr/>
          </p:nvSpPr>
          <p:spPr>
            <a:xfrm>
              <a:off x="38104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6AFE1F-3CF0-44EC-AAEA-4ABF893B2701}"/>
                </a:ext>
              </a:extLst>
            </p:cNvPr>
            <p:cNvSpPr/>
            <p:nvPr/>
          </p:nvSpPr>
          <p:spPr>
            <a:xfrm>
              <a:off x="407869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CEC1454-223B-4375-9610-E0AA171360A8}"/>
                </a:ext>
              </a:extLst>
            </p:cNvPr>
            <p:cNvSpPr/>
            <p:nvPr/>
          </p:nvSpPr>
          <p:spPr>
            <a:xfrm>
              <a:off x="434695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E339683-8F7E-434A-90EF-C6FFFBB1222B}"/>
                </a:ext>
              </a:extLst>
            </p:cNvPr>
            <p:cNvSpPr/>
            <p:nvPr/>
          </p:nvSpPr>
          <p:spPr>
            <a:xfrm>
              <a:off x="46152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1D369D8-724E-46EE-8312-42368ABAAAB3}"/>
                </a:ext>
              </a:extLst>
            </p:cNvPr>
            <p:cNvSpPr/>
            <p:nvPr/>
          </p:nvSpPr>
          <p:spPr>
            <a:xfrm>
              <a:off x="48834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AF87B5F-08D1-46EB-AF38-414039E7DBE7}"/>
                </a:ext>
              </a:extLst>
            </p:cNvPr>
            <p:cNvSpPr/>
            <p:nvPr/>
          </p:nvSpPr>
          <p:spPr>
            <a:xfrm>
              <a:off x="51517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121B8A-36E7-402B-8B85-B3977BC745CA}"/>
                </a:ext>
              </a:extLst>
            </p:cNvPr>
            <p:cNvSpPr/>
            <p:nvPr/>
          </p:nvSpPr>
          <p:spPr>
            <a:xfrm>
              <a:off x="32739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35F66E-8A11-4352-A7E3-E178E0CB5EB3}"/>
                </a:ext>
              </a:extLst>
            </p:cNvPr>
            <p:cNvSpPr/>
            <p:nvPr/>
          </p:nvSpPr>
          <p:spPr>
            <a:xfrm>
              <a:off x="35421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E31727A-1FD2-4280-B4F7-592E9282F24C}"/>
                </a:ext>
              </a:extLst>
            </p:cNvPr>
            <p:cNvSpPr/>
            <p:nvPr/>
          </p:nvSpPr>
          <p:spPr>
            <a:xfrm>
              <a:off x="38104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73CD37-EBB8-42F9-A809-1F440552B485}"/>
                </a:ext>
              </a:extLst>
            </p:cNvPr>
            <p:cNvSpPr/>
            <p:nvPr/>
          </p:nvSpPr>
          <p:spPr>
            <a:xfrm>
              <a:off x="407869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0493D70-10E2-426E-BE5B-6681AC1897AE}"/>
                </a:ext>
              </a:extLst>
            </p:cNvPr>
            <p:cNvSpPr/>
            <p:nvPr/>
          </p:nvSpPr>
          <p:spPr>
            <a:xfrm>
              <a:off x="434695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5C8250B-C8F7-4548-99BE-6ED153332AD4}"/>
                </a:ext>
              </a:extLst>
            </p:cNvPr>
            <p:cNvSpPr/>
            <p:nvPr/>
          </p:nvSpPr>
          <p:spPr>
            <a:xfrm>
              <a:off x="46152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B6E9032-F38E-4C0A-917F-8B179F735C64}"/>
                </a:ext>
              </a:extLst>
            </p:cNvPr>
            <p:cNvSpPr/>
            <p:nvPr/>
          </p:nvSpPr>
          <p:spPr>
            <a:xfrm>
              <a:off x="48834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44690A1-F11A-4552-BC18-42EBD0AE7A3B}"/>
                </a:ext>
              </a:extLst>
            </p:cNvPr>
            <p:cNvSpPr/>
            <p:nvPr/>
          </p:nvSpPr>
          <p:spPr>
            <a:xfrm>
              <a:off x="51517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A89CFD6-86C8-4718-A8D9-839037A269A2}"/>
                </a:ext>
              </a:extLst>
            </p:cNvPr>
            <p:cNvSpPr/>
            <p:nvPr/>
          </p:nvSpPr>
          <p:spPr>
            <a:xfrm>
              <a:off x="32739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98749EA-EA5D-4736-8008-BCD03FA5FC80}"/>
                </a:ext>
              </a:extLst>
            </p:cNvPr>
            <p:cNvSpPr/>
            <p:nvPr/>
          </p:nvSpPr>
          <p:spPr>
            <a:xfrm>
              <a:off x="35421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BA5027-F9B0-427F-9FAC-B2BAD2BD40B8}"/>
                </a:ext>
              </a:extLst>
            </p:cNvPr>
            <p:cNvSpPr/>
            <p:nvPr/>
          </p:nvSpPr>
          <p:spPr>
            <a:xfrm>
              <a:off x="38104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D92A23D-2A70-4B9A-BCED-81ECC805F98D}"/>
                </a:ext>
              </a:extLst>
            </p:cNvPr>
            <p:cNvSpPr/>
            <p:nvPr/>
          </p:nvSpPr>
          <p:spPr>
            <a:xfrm>
              <a:off x="407869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9ADE07-CC60-4538-A6B5-2B787C67CFA2}"/>
                </a:ext>
              </a:extLst>
            </p:cNvPr>
            <p:cNvSpPr/>
            <p:nvPr/>
          </p:nvSpPr>
          <p:spPr>
            <a:xfrm>
              <a:off x="434695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4695B1D-74DB-434D-851E-8EDDA97B5EE1}"/>
                </a:ext>
              </a:extLst>
            </p:cNvPr>
            <p:cNvSpPr/>
            <p:nvPr/>
          </p:nvSpPr>
          <p:spPr>
            <a:xfrm>
              <a:off x="46152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061C12D-CE89-43D9-919D-55EC2C8F3161}"/>
                </a:ext>
              </a:extLst>
            </p:cNvPr>
            <p:cNvSpPr/>
            <p:nvPr/>
          </p:nvSpPr>
          <p:spPr>
            <a:xfrm>
              <a:off x="48834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F955D2A-30E9-4CA4-92D9-94C290A2CCF1}"/>
                </a:ext>
              </a:extLst>
            </p:cNvPr>
            <p:cNvSpPr/>
            <p:nvPr/>
          </p:nvSpPr>
          <p:spPr>
            <a:xfrm>
              <a:off x="51517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CED3910-AC26-49BE-8272-A25A7B3E03BE}"/>
                </a:ext>
              </a:extLst>
            </p:cNvPr>
            <p:cNvSpPr/>
            <p:nvPr/>
          </p:nvSpPr>
          <p:spPr>
            <a:xfrm>
              <a:off x="32739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2D5EE61-2FCE-4499-87BA-206225D08794}"/>
                </a:ext>
              </a:extLst>
            </p:cNvPr>
            <p:cNvSpPr/>
            <p:nvPr/>
          </p:nvSpPr>
          <p:spPr>
            <a:xfrm>
              <a:off x="35421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4F49C4B-9E59-41AF-BA37-331DEC01100B}"/>
                </a:ext>
              </a:extLst>
            </p:cNvPr>
            <p:cNvSpPr/>
            <p:nvPr/>
          </p:nvSpPr>
          <p:spPr>
            <a:xfrm>
              <a:off x="38104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783D24-BC7A-4072-A89E-6634ED8E71E3}"/>
                </a:ext>
              </a:extLst>
            </p:cNvPr>
            <p:cNvSpPr/>
            <p:nvPr/>
          </p:nvSpPr>
          <p:spPr>
            <a:xfrm>
              <a:off x="407869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A69AE4B-F9A8-47E8-A913-777FFD329379}"/>
                </a:ext>
              </a:extLst>
            </p:cNvPr>
            <p:cNvSpPr/>
            <p:nvPr/>
          </p:nvSpPr>
          <p:spPr>
            <a:xfrm>
              <a:off x="434695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F8E761D-BBA6-49E5-895A-D0781AE9CD38}"/>
                </a:ext>
              </a:extLst>
            </p:cNvPr>
            <p:cNvSpPr/>
            <p:nvPr/>
          </p:nvSpPr>
          <p:spPr>
            <a:xfrm>
              <a:off x="46152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044A75B-39DF-4C9F-9B3F-77E31C291EB2}"/>
                </a:ext>
              </a:extLst>
            </p:cNvPr>
            <p:cNvSpPr/>
            <p:nvPr/>
          </p:nvSpPr>
          <p:spPr>
            <a:xfrm>
              <a:off x="48834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07FCBCE-9326-46FE-86DE-3BA7DE7F2188}"/>
                </a:ext>
              </a:extLst>
            </p:cNvPr>
            <p:cNvSpPr/>
            <p:nvPr/>
          </p:nvSpPr>
          <p:spPr>
            <a:xfrm>
              <a:off x="51517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0FDF4F1E-3763-410F-AD1F-FE50FCA64F8C}"/>
              </a:ext>
            </a:extLst>
          </p:cNvPr>
          <p:cNvSpPr/>
          <p:nvPr/>
        </p:nvSpPr>
        <p:spPr>
          <a:xfrm>
            <a:off x="2182347" y="2368569"/>
            <a:ext cx="5875866" cy="1055608"/>
          </a:xfrm>
          <a:prstGeom prst="wedgeRoundRectCallout">
            <a:avLst>
              <a:gd name="adj1" fmla="val -53468"/>
              <a:gd name="adj2" fmla="val 24889"/>
              <a:gd name="adj3" fmla="val 16667"/>
            </a:avLst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double one factor and halve one factor the product stays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90E9B878-9D0F-489C-8481-07D5FFE40BB7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4A2FADD-DF7F-42F8-AAF0-E99E1E89C2E3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D9AD24-F55D-4BF6-83A7-C21E23863168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5F63D45-164F-48C4-A730-AE83D6F3E8A5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C8A83D-76D0-4210-BA61-94713057C110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CA18209-A137-4205-8CFA-96CBE38C92DF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5274C65-25B5-40D3-81B1-C263AF71BECB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087BBB0-58F2-41F1-86AA-F73A415AD7FB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B2BAA1C-4BC4-460E-B033-50FB07BDC7FA}"/>
              </a:ext>
            </a:extLst>
          </p:cNvPr>
          <p:cNvGrpSpPr/>
          <p:nvPr/>
        </p:nvGrpSpPr>
        <p:grpSpPr>
          <a:xfrm>
            <a:off x="3542170" y="4038027"/>
            <a:ext cx="1573020" cy="1036500"/>
            <a:chOff x="3542170" y="4038027"/>
            <a:chExt cx="1573020" cy="1036500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4BDFD06-3061-4DE5-969F-D56AD16D3666}"/>
                </a:ext>
              </a:extLst>
            </p:cNvPr>
            <p:cNvSpPr/>
            <p:nvPr/>
          </p:nvSpPr>
          <p:spPr>
            <a:xfrm rot="5400000">
              <a:off x="48834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D4E827E-B681-428C-92F3-2593400F5F87}"/>
                </a:ext>
              </a:extLst>
            </p:cNvPr>
            <p:cNvSpPr/>
            <p:nvPr/>
          </p:nvSpPr>
          <p:spPr>
            <a:xfrm rot="5400000">
              <a:off x="48834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CA2A630-7087-4FEB-9543-839D8CF38D04}"/>
                </a:ext>
              </a:extLst>
            </p:cNvPr>
            <p:cNvSpPr/>
            <p:nvPr/>
          </p:nvSpPr>
          <p:spPr>
            <a:xfrm rot="5400000">
              <a:off x="48834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71DCB2B-58F4-4129-9CD8-833954A37F63}"/>
                </a:ext>
              </a:extLst>
            </p:cNvPr>
            <p:cNvSpPr/>
            <p:nvPr/>
          </p:nvSpPr>
          <p:spPr>
            <a:xfrm rot="5400000">
              <a:off x="48834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82381AB-2E53-477D-8B41-48C3AAA0F78E}"/>
                </a:ext>
              </a:extLst>
            </p:cNvPr>
            <p:cNvSpPr/>
            <p:nvPr/>
          </p:nvSpPr>
          <p:spPr>
            <a:xfrm rot="5400000">
              <a:off x="461521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2E6606D-180E-44A2-B910-95EC114F2299}"/>
                </a:ext>
              </a:extLst>
            </p:cNvPr>
            <p:cNvSpPr/>
            <p:nvPr/>
          </p:nvSpPr>
          <p:spPr>
            <a:xfrm rot="5400000">
              <a:off x="461521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1DD3AD0-2267-42F6-B155-C9BCEB562E4E}"/>
                </a:ext>
              </a:extLst>
            </p:cNvPr>
            <p:cNvSpPr/>
            <p:nvPr/>
          </p:nvSpPr>
          <p:spPr>
            <a:xfrm rot="5400000">
              <a:off x="461521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812985E-8C9B-4869-B1C6-B6026375ECB0}"/>
                </a:ext>
              </a:extLst>
            </p:cNvPr>
            <p:cNvSpPr/>
            <p:nvPr/>
          </p:nvSpPr>
          <p:spPr>
            <a:xfrm rot="5400000">
              <a:off x="461521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A63AFCA-845D-456B-BC03-EB35F016DE6C}"/>
                </a:ext>
              </a:extLst>
            </p:cNvPr>
            <p:cNvSpPr/>
            <p:nvPr/>
          </p:nvSpPr>
          <p:spPr>
            <a:xfrm rot="5400000">
              <a:off x="434695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58122AE-44EF-42EC-A7F3-5AC63FCCCC6B}"/>
                </a:ext>
              </a:extLst>
            </p:cNvPr>
            <p:cNvSpPr/>
            <p:nvPr/>
          </p:nvSpPr>
          <p:spPr>
            <a:xfrm rot="5400000">
              <a:off x="434695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1C0F662-B2B6-425A-B41B-79912A42C926}"/>
                </a:ext>
              </a:extLst>
            </p:cNvPr>
            <p:cNvSpPr/>
            <p:nvPr/>
          </p:nvSpPr>
          <p:spPr>
            <a:xfrm rot="5400000">
              <a:off x="434695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F181867-D1DA-4945-A2E5-1D075193DE91}"/>
                </a:ext>
              </a:extLst>
            </p:cNvPr>
            <p:cNvSpPr/>
            <p:nvPr/>
          </p:nvSpPr>
          <p:spPr>
            <a:xfrm rot="5400000">
              <a:off x="434695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5F5E9BE-B9BB-4779-8DC7-17A498CDC2F9}"/>
                </a:ext>
              </a:extLst>
            </p:cNvPr>
            <p:cNvSpPr/>
            <p:nvPr/>
          </p:nvSpPr>
          <p:spPr>
            <a:xfrm rot="5400000">
              <a:off x="407869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62AB68-0D9F-42BB-A483-EAA0F4928BE5}"/>
                </a:ext>
              </a:extLst>
            </p:cNvPr>
            <p:cNvSpPr/>
            <p:nvPr/>
          </p:nvSpPr>
          <p:spPr>
            <a:xfrm rot="5400000">
              <a:off x="407869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27CCEC3-1E83-4BEF-9045-67FAFD4439A9}"/>
                </a:ext>
              </a:extLst>
            </p:cNvPr>
            <p:cNvSpPr/>
            <p:nvPr/>
          </p:nvSpPr>
          <p:spPr>
            <a:xfrm rot="5400000">
              <a:off x="407869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02A93A2-D654-4E18-94C7-F84E021FF8B2}"/>
                </a:ext>
              </a:extLst>
            </p:cNvPr>
            <p:cNvSpPr/>
            <p:nvPr/>
          </p:nvSpPr>
          <p:spPr>
            <a:xfrm rot="5400000">
              <a:off x="407869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F76CFF0-6303-4A5F-A880-1F7F681D8F03}"/>
                </a:ext>
              </a:extLst>
            </p:cNvPr>
            <p:cNvSpPr/>
            <p:nvPr/>
          </p:nvSpPr>
          <p:spPr>
            <a:xfrm rot="5400000">
              <a:off x="381043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FAD94E5-FAE2-4DF3-9349-518ADC0026E8}"/>
                </a:ext>
              </a:extLst>
            </p:cNvPr>
            <p:cNvSpPr/>
            <p:nvPr/>
          </p:nvSpPr>
          <p:spPr>
            <a:xfrm rot="5400000">
              <a:off x="381043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523F7D9-2288-4820-8B2A-6CF2A8FDAD51}"/>
                </a:ext>
              </a:extLst>
            </p:cNvPr>
            <p:cNvSpPr/>
            <p:nvPr/>
          </p:nvSpPr>
          <p:spPr>
            <a:xfrm rot="5400000">
              <a:off x="381043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91AC5F6-DF8A-4206-A758-48E5851E313F}"/>
                </a:ext>
              </a:extLst>
            </p:cNvPr>
            <p:cNvSpPr/>
            <p:nvPr/>
          </p:nvSpPr>
          <p:spPr>
            <a:xfrm rot="5400000">
              <a:off x="381043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59DFF80-5CF3-46ED-8E39-431361697CDD}"/>
                </a:ext>
              </a:extLst>
            </p:cNvPr>
            <p:cNvSpPr/>
            <p:nvPr/>
          </p:nvSpPr>
          <p:spPr>
            <a:xfrm rot="5400000">
              <a:off x="35421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8C341E7-12B3-46FA-A40A-1500540DD366}"/>
                </a:ext>
              </a:extLst>
            </p:cNvPr>
            <p:cNvSpPr/>
            <p:nvPr/>
          </p:nvSpPr>
          <p:spPr>
            <a:xfrm rot="5400000">
              <a:off x="35421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96FB98C-F791-4030-8578-2C976ED6C04F}"/>
                </a:ext>
              </a:extLst>
            </p:cNvPr>
            <p:cNvSpPr/>
            <p:nvPr/>
          </p:nvSpPr>
          <p:spPr>
            <a:xfrm rot="5400000">
              <a:off x="35421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80D98F07-7184-4010-8DAC-BCFFBC38C69A}"/>
                </a:ext>
              </a:extLst>
            </p:cNvPr>
            <p:cNvSpPr/>
            <p:nvPr/>
          </p:nvSpPr>
          <p:spPr>
            <a:xfrm rot="5400000">
              <a:off x="35421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B33BC5C-E05B-43EF-A90A-8E5AAB0F0DC9}"/>
              </a:ext>
            </a:extLst>
          </p:cNvPr>
          <p:cNvGrpSpPr/>
          <p:nvPr/>
        </p:nvGrpSpPr>
        <p:grpSpPr>
          <a:xfrm>
            <a:off x="3542170" y="5111067"/>
            <a:ext cx="1573020" cy="1036500"/>
            <a:chOff x="3542170" y="5111067"/>
            <a:chExt cx="1573020" cy="103650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F702727-A272-4874-8BA6-367628A09267}"/>
                </a:ext>
              </a:extLst>
            </p:cNvPr>
            <p:cNvSpPr/>
            <p:nvPr/>
          </p:nvSpPr>
          <p:spPr>
            <a:xfrm rot="5400000">
              <a:off x="48834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D6CF62-D331-4446-8AA9-165FD27C32A3}"/>
                </a:ext>
              </a:extLst>
            </p:cNvPr>
            <p:cNvSpPr/>
            <p:nvPr/>
          </p:nvSpPr>
          <p:spPr>
            <a:xfrm rot="5400000">
              <a:off x="48834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A9EC74-05B6-4AD8-902A-ED3AB9608F38}"/>
                </a:ext>
              </a:extLst>
            </p:cNvPr>
            <p:cNvSpPr/>
            <p:nvPr/>
          </p:nvSpPr>
          <p:spPr>
            <a:xfrm rot="5400000">
              <a:off x="48834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CC11F27-029C-489C-9A7B-37B6C9B82235}"/>
                </a:ext>
              </a:extLst>
            </p:cNvPr>
            <p:cNvSpPr/>
            <p:nvPr/>
          </p:nvSpPr>
          <p:spPr>
            <a:xfrm rot="5400000">
              <a:off x="48834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CB8E713-7B06-4B1E-A6F0-2031CDF34EBF}"/>
                </a:ext>
              </a:extLst>
            </p:cNvPr>
            <p:cNvSpPr/>
            <p:nvPr/>
          </p:nvSpPr>
          <p:spPr>
            <a:xfrm rot="5400000">
              <a:off x="461521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118EFD3-0047-4A41-9240-C86D52F97759}"/>
                </a:ext>
              </a:extLst>
            </p:cNvPr>
            <p:cNvSpPr/>
            <p:nvPr/>
          </p:nvSpPr>
          <p:spPr>
            <a:xfrm rot="5400000">
              <a:off x="461521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ED99DDF-A94B-430A-9773-67694E47BA7E}"/>
                </a:ext>
              </a:extLst>
            </p:cNvPr>
            <p:cNvSpPr/>
            <p:nvPr/>
          </p:nvSpPr>
          <p:spPr>
            <a:xfrm rot="5400000">
              <a:off x="461521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8EF88F2-7E81-4FC8-8F44-EB4E329FAF25}"/>
                </a:ext>
              </a:extLst>
            </p:cNvPr>
            <p:cNvSpPr/>
            <p:nvPr/>
          </p:nvSpPr>
          <p:spPr>
            <a:xfrm rot="5400000">
              <a:off x="461521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004CB8A-861E-4664-8F5F-3A8D6BC7586A}"/>
                </a:ext>
              </a:extLst>
            </p:cNvPr>
            <p:cNvSpPr/>
            <p:nvPr/>
          </p:nvSpPr>
          <p:spPr>
            <a:xfrm rot="5400000">
              <a:off x="434695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0755039-7B40-4B51-BE96-18A688AA41F1}"/>
                </a:ext>
              </a:extLst>
            </p:cNvPr>
            <p:cNvSpPr/>
            <p:nvPr/>
          </p:nvSpPr>
          <p:spPr>
            <a:xfrm rot="5400000">
              <a:off x="434695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E91817E-075C-458F-9768-72B8E3C609C6}"/>
                </a:ext>
              </a:extLst>
            </p:cNvPr>
            <p:cNvSpPr/>
            <p:nvPr/>
          </p:nvSpPr>
          <p:spPr>
            <a:xfrm rot="5400000">
              <a:off x="434695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EDD30-1D7D-4A8B-851B-CA84881D32DE}"/>
                </a:ext>
              </a:extLst>
            </p:cNvPr>
            <p:cNvSpPr/>
            <p:nvPr/>
          </p:nvSpPr>
          <p:spPr>
            <a:xfrm rot="5400000">
              <a:off x="434695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0DC8368-25E6-43AA-824C-5E51AD9D5F92}"/>
                </a:ext>
              </a:extLst>
            </p:cNvPr>
            <p:cNvSpPr/>
            <p:nvPr/>
          </p:nvSpPr>
          <p:spPr>
            <a:xfrm rot="5400000">
              <a:off x="407869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9A5C539-7F77-457C-828C-B18A50E698B8}"/>
                </a:ext>
              </a:extLst>
            </p:cNvPr>
            <p:cNvSpPr/>
            <p:nvPr/>
          </p:nvSpPr>
          <p:spPr>
            <a:xfrm rot="5400000">
              <a:off x="407869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2EDFBE-5C54-439C-978B-92971C1A157D}"/>
                </a:ext>
              </a:extLst>
            </p:cNvPr>
            <p:cNvSpPr/>
            <p:nvPr/>
          </p:nvSpPr>
          <p:spPr>
            <a:xfrm rot="5400000">
              <a:off x="407869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3A8E0F8-82ED-45EB-9FFD-3B99BF6B1498}"/>
                </a:ext>
              </a:extLst>
            </p:cNvPr>
            <p:cNvSpPr/>
            <p:nvPr/>
          </p:nvSpPr>
          <p:spPr>
            <a:xfrm rot="5400000">
              <a:off x="407869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3A87805-A0F6-4DDD-AFC9-B45EFE2F8BDF}"/>
                </a:ext>
              </a:extLst>
            </p:cNvPr>
            <p:cNvSpPr/>
            <p:nvPr/>
          </p:nvSpPr>
          <p:spPr>
            <a:xfrm rot="5400000">
              <a:off x="381043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09CEF5B-82A1-4833-B330-1EB3F01E23A0}"/>
                </a:ext>
              </a:extLst>
            </p:cNvPr>
            <p:cNvSpPr/>
            <p:nvPr/>
          </p:nvSpPr>
          <p:spPr>
            <a:xfrm rot="5400000">
              <a:off x="381043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48F576E-352A-4B81-8395-2AEDE98DFBCE}"/>
                </a:ext>
              </a:extLst>
            </p:cNvPr>
            <p:cNvSpPr/>
            <p:nvPr/>
          </p:nvSpPr>
          <p:spPr>
            <a:xfrm rot="5400000">
              <a:off x="381043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A0BAB83-7123-4C0F-974D-43A592E60196}"/>
                </a:ext>
              </a:extLst>
            </p:cNvPr>
            <p:cNvSpPr/>
            <p:nvPr/>
          </p:nvSpPr>
          <p:spPr>
            <a:xfrm rot="5400000">
              <a:off x="381043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D658C1B-BD53-4D24-837B-C199877A48B3}"/>
                </a:ext>
              </a:extLst>
            </p:cNvPr>
            <p:cNvSpPr/>
            <p:nvPr/>
          </p:nvSpPr>
          <p:spPr>
            <a:xfrm rot="5400000">
              <a:off x="35421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F8E3519-798E-4FA1-BB25-0ED01D767B8B}"/>
                </a:ext>
              </a:extLst>
            </p:cNvPr>
            <p:cNvSpPr/>
            <p:nvPr/>
          </p:nvSpPr>
          <p:spPr>
            <a:xfrm rot="5400000">
              <a:off x="35421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B227A57-0CA7-49E3-886C-95807D9B11ED}"/>
                </a:ext>
              </a:extLst>
            </p:cNvPr>
            <p:cNvSpPr/>
            <p:nvPr/>
          </p:nvSpPr>
          <p:spPr>
            <a:xfrm rot="5400000">
              <a:off x="35421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CEA9BA-919F-4A46-8B5C-7A34C5EA7C01}"/>
                </a:ext>
              </a:extLst>
            </p:cNvPr>
            <p:cNvSpPr/>
            <p:nvPr/>
          </p:nvSpPr>
          <p:spPr>
            <a:xfrm rot="5400000">
              <a:off x="35421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487C5A4-B931-4217-86FD-D8346A844FB1}"/>
              </a:ext>
            </a:extLst>
          </p:cNvPr>
          <p:cNvCxnSpPr>
            <a:cxnSpLocks/>
          </p:cNvCxnSpPr>
          <p:nvPr/>
        </p:nvCxnSpPr>
        <p:spPr>
          <a:xfrm rot="5400000">
            <a:off x="4291644" y="5084243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7CC2CE2-8E82-40F2-B2A3-706F56CB7134}"/>
              </a:ext>
            </a:extLst>
          </p:cNvPr>
          <p:cNvSpPr txBox="1"/>
          <p:nvPr/>
        </p:nvSpPr>
        <p:spPr>
          <a:xfrm>
            <a:off x="5154329" y="484493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5C7D442-566B-4D2C-A11F-F10FFC954D74}"/>
              </a:ext>
            </a:extLst>
          </p:cNvPr>
          <p:cNvCxnSpPr>
            <a:cxnSpLocks/>
          </p:cNvCxnSpPr>
          <p:nvPr/>
        </p:nvCxnSpPr>
        <p:spPr>
          <a:xfrm rot="5400000">
            <a:off x="4307607" y="311630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71AA1E05-4305-477C-AEAF-C94C5798E609}"/>
              </a:ext>
            </a:extLst>
          </p:cNvPr>
          <p:cNvSpPr txBox="1"/>
          <p:nvPr/>
        </p:nvSpPr>
        <p:spPr>
          <a:xfrm>
            <a:off x="4001674" y="3494818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BDB00EC-25E5-4B6D-8695-E923B2E44E1A}"/>
              </a:ext>
            </a:extLst>
          </p:cNvPr>
          <p:cNvCxnSpPr>
            <a:cxnSpLocks/>
          </p:cNvCxnSpPr>
          <p:nvPr/>
        </p:nvCxnSpPr>
        <p:spPr>
          <a:xfrm flipH="1">
            <a:off x="1989909" y="3899499"/>
            <a:ext cx="31070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459389F2-A0A1-4322-B302-2C97FB4314A2}"/>
              </a:ext>
            </a:extLst>
          </p:cNvPr>
          <p:cNvSpPr txBox="1"/>
          <p:nvPr/>
        </p:nvSpPr>
        <p:spPr>
          <a:xfrm>
            <a:off x="3273910" y="3509924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BAEA1F0-D9E3-4A6D-BD27-84813BC113BA}"/>
              </a:ext>
            </a:extLst>
          </p:cNvPr>
          <p:cNvCxnSpPr>
            <a:cxnSpLocks/>
          </p:cNvCxnSpPr>
          <p:nvPr/>
        </p:nvCxnSpPr>
        <p:spPr>
          <a:xfrm flipV="1">
            <a:off x="5314618" y="4069566"/>
            <a:ext cx="0" cy="101519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64C25AF2-54C2-4D76-B1B0-DAC8451F2350}"/>
              </a:ext>
            </a:extLst>
          </p:cNvPr>
          <p:cNvSpPr txBox="1"/>
          <p:nvPr/>
        </p:nvSpPr>
        <p:spPr>
          <a:xfrm>
            <a:off x="5154329" y="434356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07CE75F-22CF-4DA1-A19D-6617BEA591B6}"/>
              </a:ext>
            </a:extLst>
          </p:cNvPr>
          <p:cNvCxnSpPr/>
          <p:nvPr/>
        </p:nvCxnSpPr>
        <p:spPr>
          <a:xfrm>
            <a:off x="3255640" y="2896373"/>
            <a:ext cx="2510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B5A53C5-38F1-43EB-ACFA-9C5C9FB6A793}"/>
              </a:ext>
            </a:extLst>
          </p:cNvPr>
          <p:cNvCxnSpPr>
            <a:cxnSpLocks/>
          </p:cNvCxnSpPr>
          <p:nvPr/>
        </p:nvCxnSpPr>
        <p:spPr>
          <a:xfrm>
            <a:off x="6480759" y="2877653"/>
            <a:ext cx="1440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631BB07-E70A-44E7-8581-DA66680217EA}"/>
              </a:ext>
            </a:extLst>
          </p:cNvPr>
          <p:cNvCxnSpPr>
            <a:cxnSpLocks/>
          </p:cNvCxnSpPr>
          <p:nvPr/>
        </p:nvCxnSpPr>
        <p:spPr>
          <a:xfrm>
            <a:off x="2669521" y="3311816"/>
            <a:ext cx="836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CF62AF8-700E-45E8-BF36-9489C5CE8A24}"/>
              </a:ext>
            </a:extLst>
          </p:cNvPr>
          <p:cNvCxnSpPr>
            <a:cxnSpLocks/>
          </p:cNvCxnSpPr>
          <p:nvPr/>
        </p:nvCxnSpPr>
        <p:spPr>
          <a:xfrm>
            <a:off x="4214212" y="3311816"/>
            <a:ext cx="32984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/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/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/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2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1215 0.134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055 -0.175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2605 0.156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78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4878 -0.1965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8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7534 -0.15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29" grpId="2"/>
      <p:bldP spid="135" grpId="0"/>
      <p:bldP spid="135" grpId="1"/>
      <p:bldP spid="135" grpId="2"/>
      <p:bldP spid="208" grpId="0"/>
      <p:bldP spid="208" grpId="1"/>
      <p:bldP spid="208" grpId="2"/>
      <p:bldP spid="217" grpId="0"/>
      <p:bldP spid="217" grpId="1"/>
      <p:bldP spid="217" grpId="2"/>
      <p:bldP spid="219" grpId="0"/>
      <p:bldP spid="221" grpId="0"/>
      <p:bldP spid="229" grpId="0"/>
      <p:bldP spid="230" grpId="0"/>
      <p:bldP spid="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81" y="1164352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13094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65" t="36965" r="16829" b="12928"/>
          <a:stretch/>
        </p:blipFill>
        <p:spPr>
          <a:xfrm>
            <a:off x="4697440" y="2142512"/>
            <a:ext cx="3498222" cy="1690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65" t="37903" r="14610" b="11990"/>
          <a:stretch/>
        </p:blipFill>
        <p:spPr>
          <a:xfrm>
            <a:off x="4649199" y="4093149"/>
            <a:ext cx="3610531" cy="1690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71" t="33262" r="15284" b="23575"/>
          <a:stretch/>
        </p:blipFill>
        <p:spPr>
          <a:xfrm>
            <a:off x="1048023" y="4093149"/>
            <a:ext cx="3555840" cy="145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0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3" grpId="0"/>
      <p:bldP spid="1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1B2B3-14F1-476A-AC3B-C96C013EAA68}"/>
              </a:ext>
            </a:extLst>
          </p:cNvPr>
          <p:cNvCxnSpPr/>
          <p:nvPr/>
        </p:nvCxnSpPr>
        <p:spPr>
          <a:xfrm>
            <a:off x="4643208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3E34D7-EAC9-4125-AD9A-D9111C4B743A}"/>
              </a:ext>
            </a:extLst>
          </p:cNvPr>
          <p:cNvCxnSpPr>
            <a:cxnSpLocks/>
          </p:cNvCxnSpPr>
          <p:nvPr/>
        </p:nvCxnSpPr>
        <p:spPr>
          <a:xfrm flipH="1">
            <a:off x="4252611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598478-F6AC-430A-B555-54E2D94988BD}"/>
              </a:ext>
            </a:extLst>
          </p:cNvPr>
          <p:cNvSpPr txBox="1"/>
          <p:nvPr/>
        </p:nvSpPr>
        <p:spPr>
          <a:xfrm>
            <a:off x="3371782" y="1389081"/>
            <a:ext cx="221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20     8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68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6965" r="16829" b="12928"/>
          <a:stretch/>
        </p:blipFill>
        <p:spPr>
          <a:xfrm>
            <a:off x="1021923" y="2068170"/>
            <a:ext cx="3498222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/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blipFill>
                <a:blip r:embed="rId6"/>
                <a:stretch>
                  <a:fillRect l="-7589" t="-11628" r="-714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/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blipFill>
                <a:blip r:embed="rId7"/>
                <a:stretch>
                  <a:fillRect l="-623" t="-11628" r="-529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DDB9AA-8BAD-4793-9D0F-DB355C29450D}"/>
              </a:ext>
            </a:extLst>
          </p:cNvPr>
          <p:cNvCxnSpPr>
            <a:cxnSpLocks/>
          </p:cNvCxnSpPr>
          <p:nvPr/>
        </p:nvCxnSpPr>
        <p:spPr>
          <a:xfrm>
            <a:off x="5750173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C23A28-F5EB-4E01-9D57-D0DD17717374}"/>
              </a:ext>
            </a:extLst>
          </p:cNvPr>
          <p:cNvCxnSpPr>
            <a:cxnSpLocks/>
          </p:cNvCxnSpPr>
          <p:nvPr/>
        </p:nvCxnSpPr>
        <p:spPr>
          <a:xfrm flipH="1">
            <a:off x="6044811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/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blipFill>
                <a:blip r:embed="rId8"/>
                <a:stretch>
                  <a:fillRect t="-11628" r="-546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/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blipFill>
                <a:blip r:embed="rId9"/>
                <a:stretch>
                  <a:fillRect l="-8163" t="-11628" r="-816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/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blipFill>
                <a:blip r:embed="rId10"/>
                <a:stretch>
                  <a:fillRect t="-11628" r="-31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ACAB64-B71A-4A7F-9208-897AA7BA9EC1}"/>
              </a:ext>
            </a:extLst>
          </p:cNvPr>
          <p:cNvCxnSpPr>
            <a:cxnSpLocks/>
          </p:cNvCxnSpPr>
          <p:nvPr/>
        </p:nvCxnSpPr>
        <p:spPr>
          <a:xfrm>
            <a:off x="5701119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B7D94-8762-4141-94C5-30BFA2179DB3}"/>
              </a:ext>
            </a:extLst>
          </p:cNvPr>
          <p:cNvCxnSpPr>
            <a:cxnSpLocks/>
          </p:cNvCxnSpPr>
          <p:nvPr/>
        </p:nvCxnSpPr>
        <p:spPr>
          <a:xfrm flipH="1">
            <a:off x="6477371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/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blipFill>
                <a:blip r:embed="rId11"/>
                <a:stretch>
                  <a:fillRect t="-11628" r="-543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4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1" t="33262" r="15284" b="23575"/>
          <a:stretch/>
        </p:blipFill>
        <p:spPr>
          <a:xfrm>
            <a:off x="1016160" y="2133600"/>
            <a:ext cx="3555840" cy="145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/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/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blipFill>
                <a:blip r:embed="rId7"/>
                <a:stretch>
                  <a:fillRect l="-5628" t="-11628" r="-5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/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blipFill>
                <a:blip r:embed="rId8"/>
                <a:stretch>
                  <a:fillRect l="-6926" t="-12500" r="-60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BF269FC-08F4-433E-8B7A-146BEEA69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655" y="4157597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E0076-BD08-418E-8AE7-F79C0EB16999}"/>
              </a:ext>
            </a:extLst>
          </p:cNvPr>
          <p:cNvSpPr txBox="1"/>
          <p:nvPr/>
        </p:nvSpPr>
        <p:spPr>
          <a:xfrm>
            <a:off x="5639041" y="43026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/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ket 1">
            <a:extLst>
              <a:ext uri="{FF2B5EF4-FFF2-40B4-BE49-F238E27FC236}">
                <a16:creationId xmlns:a16="http://schemas.microsoft.com/office/drawing/2014/main" id="{758634C9-E511-44FA-BF9C-C3FAC1DF9198}"/>
              </a:ext>
            </a:extLst>
          </p:cNvPr>
          <p:cNvSpPr/>
          <p:nvPr/>
        </p:nvSpPr>
        <p:spPr>
          <a:xfrm>
            <a:off x="3668294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0E1B7EF7-2F33-4B14-8D3D-1CCAC540DC94}"/>
              </a:ext>
            </a:extLst>
          </p:cNvPr>
          <p:cNvSpPr/>
          <p:nvPr/>
        </p:nvSpPr>
        <p:spPr>
          <a:xfrm flipH="1">
            <a:off x="5060682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/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/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/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ket 26">
            <a:extLst>
              <a:ext uri="{FF2B5EF4-FFF2-40B4-BE49-F238E27FC236}">
                <a16:creationId xmlns:a16="http://schemas.microsoft.com/office/drawing/2014/main" id="{9FB6F1BD-C763-4186-AFEF-1155EE72C7D8}"/>
              </a:ext>
            </a:extLst>
          </p:cNvPr>
          <p:cNvSpPr/>
          <p:nvPr/>
        </p:nvSpPr>
        <p:spPr>
          <a:xfrm>
            <a:off x="3670971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243DFECF-31C4-4D66-99BE-D4DB8A4FF0B7}"/>
              </a:ext>
            </a:extLst>
          </p:cNvPr>
          <p:cNvSpPr/>
          <p:nvPr/>
        </p:nvSpPr>
        <p:spPr>
          <a:xfrm flipH="1">
            <a:off x="5063359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/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blipFill>
                <a:blip r:embed="rId1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/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59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6" grpId="1"/>
      <p:bldP spid="17" grpId="0"/>
      <p:bldP spid="17" grpId="1"/>
      <p:bldP spid="2" grpId="0" animBg="1"/>
      <p:bldP spid="2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7903" r="14610" b="11990"/>
          <a:stretch/>
        </p:blipFill>
        <p:spPr>
          <a:xfrm>
            <a:off x="1079500" y="2133600"/>
            <a:ext cx="3610531" cy="169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150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3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1AFE9D-24B0-432A-80D5-026229C2B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55" y="1976861"/>
            <a:ext cx="1203818" cy="145213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E01D4E-314C-4489-ABF3-C45575ECE81C}"/>
              </a:ext>
            </a:extLst>
          </p:cNvPr>
          <p:cNvSpPr/>
          <p:nvPr/>
        </p:nvSpPr>
        <p:spPr>
          <a:xfrm>
            <a:off x="2730987" y="1840765"/>
            <a:ext cx="4936426" cy="1532334"/>
          </a:xfrm>
          <a:prstGeom prst="wedgeRoundRectCallout">
            <a:avLst>
              <a:gd name="adj1" fmla="val -62661"/>
              <a:gd name="adj2" fmla="val 8534"/>
              <a:gd name="adj3" fmla="val 16667"/>
            </a:avLst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I also know that to multiply by 5 you could multiply by 10 first and then half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2C0751-6756-400D-99B9-43FAA07E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35757"/>
              </p:ext>
            </p:extLst>
          </p:nvPr>
        </p:nvGraphicFramePr>
        <p:xfrm>
          <a:off x="4341706" y="3812747"/>
          <a:ext cx="3589867" cy="147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14704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DDD2A4C-B413-48EB-8D92-61C715EE7907}"/>
              </a:ext>
            </a:extLst>
          </p:cNvPr>
          <p:cNvSpPr txBox="1"/>
          <p:nvPr/>
        </p:nvSpPr>
        <p:spPr>
          <a:xfrm>
            <a:off x="5327450" y="337309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C647F-FA51-4AED-8BBD-AF7F97C431A7}"/>
              </a:ext>
            </a:extLst>
          </p:cNvPr>
          <p:cNvSpPr txBox="1"/>
          <p:nvPr/>
        </p:nvSpPr>
        <p:spPr>
          <a:xfrm>
            <a:off x="3275354" y="428636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20682-165A-4679-8E6E-8FE143DB16C0}"/>
              </a:ext>
            </a:extLst>
          </p:cNvPr>
          <p:cNvSpPr txBox="1"/>
          <p:nvPr/>
        </p:nvSpPr>
        <p:spPr>
          <a:xfrm>
            <a:off x="7282206" y="391554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9C11C-051E-4C7D-AB6E-B3D0FD39C579}"/>
              </a:ext>
            </a:extLst>
          </p:cNvPr>
          <p:cNvSpPr txBox="1"/>
          <p:nvPr/>
        </p:nvSpPr>
        <p:spPr>
          <a:xfrm>
            <a:off x="7282206" y="469108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5112D-3FE0-4B2E-8335-15E2EE6E09D5}"/>
              </a:ext>
            </a:extLst>
          </p:cNvPr>
          <p:cNvSpPr txBox="1"/>
          <p:nvPr/>
        </p:nvSpPr>
        <p:spPr>
          <a:xfrm>
            <a:off x="5327001" y="4261750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280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1C639B-36F9-40BA-9890-F78D5B35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002"/>
              </p:ext>
            </p:extLst>
          </p:nvPr>
        </p:nvGraphicFramePr>
        <p:xfrm>
          <a:off x="4341257" y="3812747"/>
          <a:ext cx="3589867" cy="147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9077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2B2DFB-83F8-48BC-87A7-9FAA94A3B469}"/>
              </a:ext>
            </a:extLst>
          </p:cNvPr>
          <p:cNvSpPr txBox="1"/>
          <p:nvPr/>
        </p:nvSpPr>
        <p:spPr>
          <a:xfrm>
            <a:off x="5301933" y="3904708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B106D-677C-4941-B935-257FC571E2FB}"/>
              </a:ext>
            </a:extLst>
          </p:cNvPr>
          <p:cNvSpPr txBox="1"/>
          <p:nvPr/>
        </p:nvSpPr>
        <p:spPr>
          <a:xfrm>
            <a:off x="5301933" y="4627181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1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9750" indent="-539750">
                  <a:buFontTx/>
                  <a:buAutoNum type="arabicParenR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Double these numbers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				12				24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	Halve these numbers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28				280</a:t>
                </a: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blipFill>
                <a:blip r:embed="rId3"/>
                <a:stretch>
                  <a:fillRect l="-1679" t="-1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9750" indent="-539750">
                  <a:buFontTx/>
                  <a:buAutoNum type="arabicParenR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Double these numbers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				12				24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	Halve these numbers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28				280</a:t>
                </a: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blipFill>
                <a:blip r:embed="rId3"/>
                <a:stretch>
                  <a:fillRect l="-1679" t="-1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E13DE8-82BE-45D1-A924-731A8FB26137}"/>
              </a:ext>
            </a:extLst>
          </p:cNvPr>
          <p:cNvSpPr txBox="1"/>
          <p:nvPr/>
        </p:nvSpPr>
        <p:spPr>
          <a:xfrm>
            <a:off x="2475644" y="316855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9071C-A577-4C57-8803-F8206BF4DF23}"/>
              </a:ext>
            </a:extLst>
          </p:cNvPr>
          <p:cNvSpPr txBox="1"/>
          <p:nvPr/>
        </p:nvSpPr>
        <p:spPr>
          <a:xfrm>
            <a:off x="2639333" y="74009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C8491-7B64-46BD-899C-819E98703227}"/>
              </a:ext>
            </a:extLst>
          </p:cNvPr>
          <p:cNvSpPr txBox="1"/>
          <p:nvPr/>
        </p:nvSpPr>
        <p:spPr>
          <a:xfrm>
            <a:off x="4608513" y="321856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4F5A8-9B57-44BF-A103-823D1909AB04}"/>
              </a:ext>
            </a:extLst>
          </p:cNvPr>
          <p:cNvSpPr txBox="1"/>
          <p:nvPr/>
        </p:nvSpPr>
        <p:spPr>
          <a:xfrm>
            <a:off x="4810027" y="739850"/>
            <a:ext cx="76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3CDC3-06F8-4A9B-A30F-F04C2DAB7695}"/>
              </a:ext>
            </a:extLst>
          </p:cNvPr>
          <p:cNvSpPr txBox="1"/>
          <p:nvPr/>
        </p:nvSpPr>
        <p:spPr>
          <a:xfrm>
            <a:off x="6943777" y="322414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3F70D-9CEA-4520-B1CA-2D6EDD60FB3E}"/>
              </a:ext>
            </a:extLst>
          </p:cNvPr>
          <p:cNvSpPr txBox="1"/>
          <p:nvPr/>
        </p:nvSpPr>
        <p:spPr>
          <a:xfrm>
            <a:off x="7138765" y="739850"/>
            <a:ext cx="76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0AEEC-BF36-4DBC-A259-577ECE539EE3}"/>
              </a:ext>
            </a:extLst>
          </p:cNvPr>
          <p:cNvSpPr txBox="1"/>
          <p:nvPr/>
        </p:nvSpPr>
        <p:spPr>
          <a:xfrm>
            <a:off x="2888030" y="1488551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FD88F-C32B-4CAF-B1A7-4BFC44E73DCC}"/>
              </a:ext>
            </a:extLst>
          </p:cNvPr>
          <p:cNvSpPr txBox="1"/>
          <p:nvPr/>
        </p:nvSpPr>
        <p:spPr>
          <a:xfrm>
            <a:off x="3027633" y="188724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E3B5D-1D46-4564-B944-9B82A4256EE6}"/>
              </a:ext>
            </a:extLst>
          </p:cNvPr>
          <p:cNvSpPr txBox="1"/>
          <p:nvPr/>
        </p:nvSpPr>
        <p:spPr>
          <a:xfrm>
            <a:off x="1649630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CB1C9-7660-4CAF-8A5D-EC7667B4F378}"/>
              </a:ext>
            </a:extLst>
          </p:cNvPr>
          <p:cNvSpPr txBox="1"/>
          <p:nvPr/>
        </p:nvSpPr>
        <p:spPr>
          <a:xfrm>
            <a:off x="3606800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28E3F-7CBF-44D3-855D-D3DB8999724C}"/>
              </a:ext>
            </a:extLst>
          </p:cNvPr>
          <p:cNvSpPr txBox="1"/>
          <p:nvPr/>
        </p:nvSpPr>
        <p:spPr>
          <a:xfrm>
            <a:off x="5463822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A57BD-DE88-4C78-AA82-3510F734F66E}"/>
              </a:ext>
            </a:extLst>
          </p:cNvPr>
          <p:cNvSpPr txBox="1"/>
          <p:nvPr/>
        </p:nvSpPr>
        <p:spPr>
          <a:xfrm>
            <a:off x="1885244" y="4833698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A7CB0-7525-4CDE-ADCD-06FD8CF106A0}"/>
              </a:ext>
            </a:extLst>
          </p:cNvPr>
          <p:cNvSpPr txBox="1"/>
          <p:nvPr/>
        </p:nvSpPr>
        <p:spPr>
          <a:xfrm>
            <a:off x="3782499" y="4833698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481" y="2131407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22764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CA10ED-3FDD-4727-88B1-84BBB019CEFC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2E8C371-65B0-41CF-9402-FF3C1F9EFCF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1795984-E70B-4E3F-8153-2860A5E64E54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D07A9653-5A7A-47CF-A776-4E67FD80017B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4E73-0238-4A4A-8AC2-3B87F61E2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74" y="2504929"/>
            <a:ext cx="1381597" cy="954107"/>
          </a:xfrm>
          <a:prstGeom prst="rect">
            <a:avLst/>
          </a:prstGeom>
        </p:spPr>
      </p:pic>
      <p:sp>
        <p:nvSpPr>
          <p:cNvPr id="152" name="Oval 151">
            <a:extLst>
              <a:ext uri="{FF2B5EF4-FFF2-40B4-BE49-F238E27FC236}">
                <a16:creationId xmlns:a16="http://schemas.microsoft.com/office/drawing/2014/main" id="{8152EF0E-B437-43D8-AFE1-F906B58D3C38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0C06685-FF88-411A-AE3E-3D2DD003C893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13C51DD-460A-4EAA-A58C-3BCC5D0FAE64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573C853-51F6-43C1-9B8D-D2E8A351B6E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4A9608-F0B8-4841-8205-6949520AC3C0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9551DF5-8ED5-44EF-91DA-D600DD92B52D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205951F-5007-4D28-A9C7-4C0AC81190D4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43BC8F8-B61E-44CC-99D0-ADB3646FBC01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62C701D-F2DA-42C6-89E3-DBDA02E900FC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EFFB772-C934-4301-9F88-40D67A2BDC56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ED54B-7C77-4BD0-BE75-0644E4B89707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EA62B53-793E-4E18-B3B6-E892156E6A33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A97BE58-7C61-4F5B-8477-08296B323D1D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D35586-F8BB-4482-A2EB-AE4BCBCDF106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78CA1BB-DD2D-40B8-8064-1E2212AEDCD8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6D0C4C-4BBF-44A0-A836-2FC58B6BAE24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4B739A7-96A3-4F87-8593-EB0E8330B6F9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40D178D-2F3C-4042-AC77-52604BFFD80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230B65F-FEC9-454C-866E-A2D56FEE7E48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F71AA7A-AA08-47F6-BF18-8C2CF0091D65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C453DBD-B8A4-4868-9D63-9788FA59CD54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9205E3-8D2D-4BC0-95A2-6474F8FC579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310D8A3-9729-4824-A54E-3B153BEC94AA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4F718-B5EA-42E9-AD1A-C62A0A9AB39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43DA4E0-B916-486D-8AEA-11D8D26F31F6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BBC3905-CAE0-4C2E-9907-1C3905976E01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4CF3EE6-6103-4899-A94A-C86F9443CB7C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949D64-AE5C-44B7-BEF8-0E0663F58E44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7C71DF5-A5D5-42F4-B0FE-2D604E9EC5A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9C638E4-DE6C-474A-A64E-CF103A294E49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F713EC-3367-4985-9C25-1E4B154A3096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321FFB6A-15B9-4B62-AD97-5D59D80FBB23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C1869DCB-79A4-49B2-8561-09530247E426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690B19B-4853-4A64-AD8E-CCEA68A3819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3EDDD41-5ADE-4060-80E2-5A75B733E143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933F382-E59C-496A-97C9-926BFDCB670F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62D9E93-601D-440B-8B86-07D312EE7D7F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6CAF8DC-79C2-40EB-9F56-EE8BF1AFB853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A2D04B2-63C3-4F9D-AC80-A5E69D15B5AF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E7CF98A-5E8A-49BB-B6E1-4E38061D590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9A700C-6B35-4BBA-859F-81143225AD49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8E6F04F-A875-4A0B-814B-850DC20A766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9A42247-1915-407A-AB87-D442F50A372F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FA4753DA-E347-4689-8410-55650667F73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Speech Bubble: Rectangle with Corners Rounded 315">
            <a:extLst>
              <a:ext uri="{FF2B5EF4-FFF2-40B4-BE49-F238E27FC236}">
                <a16:creationId xmlns:a16="http://schemas.microsoft.com/office/drawing/2014/main" id="{FC2D1F53-E14F-49E6-92B2-BD83CA7DF184}"/>
              </a:ext>
            </a:extLst>
          </p:cNvPr>
          <p:cNvSpPr/>
          <p:nvPr/>
        </p:nvSpPr>
        <p:spPr>
          <a:xfrm>
            <a:off x="2855992" y="2728516"/>
            <a:ext cx="2960197" cy="1055608"/>
          </a:xfrm>
          <a:prstGeom prst="wedgeRoundRectCallout">
            <a:avLst>
              <a:gd name="adj1" fmla="val -70409"/>
              <a:gd name="adj2" fmla="val 4751"/>
              <a:gd name="adj3" fmla="val 16667"/>
            </a:avLst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partitioned 6 into 5 and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A2B382-FF03-400D-81A8-78850295AC98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57254E6E-FE30-4201-80BB-E0EF4B6513F6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B675F1E3-831A-4C8B-A4D3-A9CD0F7334C7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61A70657-0417-48BA-B418-E3BD4750ADC2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0F8BF2F-FD6B-4C59-A526-110497BAA983}"/>
              </a:ext>
            </a:extLst>
          </p:cNvPr>
          <p:cNvCxnSpPr>
            <a:cxnSpLocks/>
          </p:cNvCxnSpPr>
          <p:nvPr/>
        </p:nvCxnSpPr>
        <p:spPr>
          <a:xfrm flipH="1">
            <a:off x="3115152" y="4270022"/>
            <a:ext cx="2550" cy="13413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EC496867-1263-4B60-9F2B-D29F48AEEE64}"/>
              </a:ext>
            </a:extLst>
          </p:cNvPr>
          <p:cNvSpPr txBox="1"/>
          <p:nvPr/>
        </p:nvSpPr>
        <p:spPr>
          <a:xfrm>
            <a:off x="2637502" y="470983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CE6F5F9C-D713-4F4A-B5BA-9055BC3FC88E}"/>
              </a:ext>
            </a:extLst>
          </p:cNvPr>
          <p:cNvCxnSpPr>
            <a:cxnSpLocks/>
          </p:cNvCxnSpPr>
          <p:nvPr/>
        </p:nvCxnSpPr>
        <p:spPr>
          <a:xfrm>
            <a:off x="3113548" y="5620211"/>
            <a:ext cx="0" cy="3002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F883F7AB-36ED-4ED7-822E-DB2F1CD12B90}"/>
              </a:ext>
            </a:extLst>
          </p:cNvPr>
          <p:cNvSpPr txBox="1"/>
          <p:nvPr/>
        </p:nvSpPr>
        <p:spPr>
          <a:xfrm>
            <a:off x="2637502" y="552499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/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40</a:t>
                </a:r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blipFill>
                <a:blip r:embed="rId8"/>
                <a:stretch>
                  <a:fillRect l="-592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/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blipFill>
                <a:blip r:embed="rId9"/>
                <a:stretch>
                  <a:fillRect l="-5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9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4" grpId="0"/>
      <p:bldP spid="143" grpId="0"/>
      <p:bldP spid="143" grpId="1"/>
      <p:bldP spid="2" grpId="0" animBg="1"/>
      <p:bldP spid="210" grpId="0" animBg="1"/>
      <p:bldP spid="211" grpId="0" animBg="1"/>
      <p:bldP spid="212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315" grpId="0" animBg="1"/>
      <p:bldP spid="315" grpId="1" animBg="1"/>
      <p:bldP spid="316" grpId="0" animBg="1"/>
      <p:bldP spid="319" grpId="0"/>
      <p:bldP spid="320" grpId="0"/>
      <p:bldP spid="320" grpId="1"/>
      <p:bldP spid="322" grpId="0"/>
      <p:bldP spid="324" grpId="0"/>
      <p:bldP spid="325" grpId="0"/>
      <p:bldP spid="3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542FE48-9FB1-4373-911A-A4986319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3A36F4B-04CF-4318-B2B0-AD4C1DE555AF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3F42AB-D374-4602-97C8-BE40F1F55FF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4C53A9-AF66-448E-BCDC-83283035324F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0ACB1E-B161-4F30-B110-0D6ADACE33F1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8497E5-4F3A-42DE-AA01-CDF463DD8A3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6E3322-3A11-4FE0-89A3-4DEE65C2D761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90EA27-0E59-4005-982E-D3FE3796BEF6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B9D552-498C-440B-A7CC-C172A4E5081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6C7996-0947-40BA-91C4-66148BB2D0DA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A2464D4-EC67-4B73-AE7B-E881A23B5A0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8BF1BB-0DCA-4346-87F9-9B38E756E046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B316C86-C4B5-438D-91ED-4534AAEB79D3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920F0A-C784-43AC-A889-0380B4450984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69BFA36-DCCC-4451-8256-160027EAB670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D30DCD5-6927-42D2-BCE6-B13231886676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AE6E0D-B6FF-41F9-B142-875080DEEED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4B6F485-2D95-4F52-80DB-0818529CE22D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E9D22DD-3B84-4205-B2BE-1EFF43F2648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10A219D-9CEC-4818-B4F5-3EA07069B56E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68BE9F-2B5C-43FA-A382-C284EA7BB85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21334A0-7D44-4081-BC54-EBCF7A48EE94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1D5420A-461B-4DF6-AF20-320D4B6D7A0C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81E3953-F3CA-4199-BB9C-D24BBED24EB6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2B9330-13B8-4253-AD28-55DC411EEAA0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BE84D2-C4C4-479C-81BD-1E85F1BD5988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D2A6C7-470F-487D-B5BB-5FB609E74725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213764E-C2FA-4514-B3BF-E4FEF607804E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FFB24E-4CAA-49D7-BAED-EAF71352D6C5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5DA4920-FEA4-4811-B5F2-76C78EE16B17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C1901F-9E6D-4CD7-9980-F4455BB85131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DC1F459-D0A5-4481-ADA4-EA578B5F6083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9071CAD-663F-4C90-8BA5-A3A76C964AD0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19FE95-52E9-44B9-90B1-969D88527012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7EF078-3975-48F6-A3F7-6829406B14B5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C8B94F8-80C8-4298-B4C8-AEBCA9D3B112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C2E860-1797-48C7-BDDD-86776ED6D74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327C6AC-49D9-4086-8689-CC176C5A5593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263817-EA02-4FB3-A0B6-95BB0F21530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8FD56A-0E6B-4065-AB5E-15000521B6E9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098B576-0253-48A5-AD7A-AC7BFF209DB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DA9622C-C9A3-4E24-96C1-C11C7D8EC440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E1F43B6-D5CD-45BD-8243-16CAA6AAFF8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852A9FD-E5D7-4C94-B62A-C24ED8B01DE6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A55D044-7B03-49C4-9E59-2F903CBEA44E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25B4A-AC15-4794-A156-BB650904540B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BB61EEB-19C4-4D2B-B772-739E6C964981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107DC33-22AB-4964-AD5B-39E7E3D00804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97D328A-E63E-4DAF-8040-7226534C75CA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Double 24 is 48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blipFill>
                <a:blip r:embed="rId6"/>
                <a:stretch>
                  <a:fillRect r="-324" b="-898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B628E0A-EB4F-451B-BC6A-57E1397E8019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FB9283-1DD0-4B12-A7F7-68CBAB079F0B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954448-D0E1-4612-820E-B2DF1A1B0FDE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D4F2E43-BC0E-49BC-83D1-1734FFD75AC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/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26C053B-B455-454B-8A2E-28B172C3A72E}"/>
              </a:ext>
            </a:extLst>
          </p:cNvPr>
          <p:cNvSpPr/>
          <p:nvPr/>
        </p:nvSpPr>
        <p:spPr>
          <a:xfrm>
            <a:off x="3246568" y="4284350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841153-02CA-4A3E-9137-04FF6459752B}"/>
              </a:ext>
            </a:extLst>
          </p:cNvPr>
          <p:cNvSpPr/>
          <p:nvPr/>
        </p:nvSpPr>
        <p:spPr>
          <a:xfrm>
            <a:off x="3793240" y="4284350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E832373-3A35-47B1-A219-4B2960EC5AF2}"/>
              </a:ext>
            </a:extLst>
          </p:cNvPr>
          <p:cNvSpPr/>
          <p:nvPr/>
        </p:nvSpPr>
        <p:spPr>
          <a:xfrm>
            <a:off x="4327695" y="4285057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03C5E6-B3B9-4A74-BF56-311F7093A8B7}"/>
              </a:ext>
            </a:extLst>
          </p:cNvPr>
          <p:cNvSpPr/>
          <p:nvPr/>
        </p:nvSpPr>
        <p:spPr>
          <a:xfrm>
            <a:off x="4862150" y="4285764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FAF06C-B7C8-45C9-9072-094EAF8D3AD3}"/>
              </a:ext>
            </a:extLst>
          </p:cNvPr>
          <p:cNvSpPr/>
          <p:nvPr/>
        </p:nvSpPr>
        <p:spPr>
          <a:xfrm>
            <a:off x="3246568" y="5094219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E25A4-F6FF-4E5E-9E86-AF8FB85D9AF1}"/>
              </a:ext>
            </a:extLst>
          </p:cNvPr>
          <p:cNvSpPr/>
          <p:nvPr/>
        </p:nvSpPr>
        <p:spPr>
          <a:xfrm>
            <a:off x="3793952" y="5094926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7C5F0F2-EA5D-4661-84C1-765F77B77C0C}"/>
              </a:ext>
            </a:extLst>
          </p:cNvPr>
          <p:cNvSpPr/>
          <p:nvPr/>
        </p:nvSpPr>
        <p:spPr>
          <a:xfrm>
            <a:off x="4327578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D907C9F-C530-4715-B481-CBBFCBB882E5}"/>
              </a:ext>
            </a:extLst>
          </p:cNvPr>
          <p:cNvSpPr/>
          <p:nvPr/>
        </p:nvSpPr>
        <p:spPr>
          <a:xfrm>
            <a:off x="4862150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/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/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/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/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436DA6-1BB2-4E7E-ADD4-009758D27DFF}"/>
              </a:ext>
            </a:extLst>
          </p:cNvPr>
          <p:cNvSpPr/>
          <p:nvPr/>
        </p:nvSpPr>
        <p:spPr>
          <a:xfrm>
            <a:off x="3174642" y="3271236"/>
            <a:ext cx="2395471" cy="433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E9DC641-629C-4FB4-86C9-E624ABB251FF}"/>
              </a:ext>
            </a:extLst>
          </p:cNvPr>
          <p:cNvSpPr/>
          <p:nvPr/>
        </p:nvSpPr>
        <p:spPr>
          <a:xfrm>
            <a:off x="4753473" y="2804557"/>
            <a:ext cx="936128" cy="4337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81" grpId="0" animBg="1"/>
      <p:bldP spid="82" grpId="0" animBg="1"/>
      <p:bldP spid="89" grpId="0" animBg="1"/>
      <p:bldP spid="90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  <p:bldP spid="77" grpId="0" animBg="1"/>
      <p:bldP spid="78" grpId="0" animBg="1"/>
      <p:bldP spid="85" grpId="0" animBg="1"/>
      <p:bldP spid="86" grpId="0" animBg="1"/>
      <p:bldP spid="93" grpId="0" animBg="1"/>
      <p:bldP spid="94" grpId="0" animBg="1"/>
      <p:bldP spid="79" grpId="0" animBg="1"/>
      <p:bldP spid="80" grpId="0" animBg="1"/>
      <p:bldP spid="87" grpId="0" animBg="1"/>
      <p:bldP spid="88" grpId="0" animBg="1"/>
      <p:bldP spid="95" grpId="0" animBg="1"/>
      <p:bldP spid="96" grpId="0" animBg="1"/>
      <p:bldP spid="121" grpId="0" animBg="1"/>
      <p:bldP spid="135" grpId="0"/>
      <p:bldP spid="135" grpId="1"/>
      <p:bldP spid="18" grpId="0" animBg="1"/>
      <p:bldP spid="18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6" grpId="0" animBg="1"/>
      <p:bldP spid="146" grpId="1" animBg="1"/>
      <p:bldP spid="147" grpId="0"/>
      <p:bldP spid="148" grpId="0"/>
      <p:bldP spid="149" grpId="0"/>
      <p:bldP spid="150" grpId="0"/>
      <p:bldP spid="19" grpId="0" animBg="1"/>
      <p:bldP spid="151" grpId="0" animBg="1"/>
      <p:bldP spid="1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F4F7C6-A720-4D33-B45E-4335690EB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52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A34357E6-4B04-40F7-8A51-BEF5F6762DF3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B4A19A-B9B6-42AC-A04B-981E7AEA532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1E452B-451E-499A-BD03-1D357867A857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6A8652-BA6A-4666-AF87-462B000F38EE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573D85-E869-4EA8-86C7-7ABD7D7040F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CB5C86-5187-4A5C-A099-06B31064F824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F9329B-56B3-49B0-AC8D-2A9D1A150AA8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39EB164-0CE4-4A24-948F-58ADFD78071F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E1BA567-FF24-426F-9FA0-DAC3526E229D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3B457F-323A-44E1-9639-A38C4BDB7FB6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610769B-58D2-4CA7-BF43-5DD7261B6F56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4167D6D-7CB1-40F0-A390-3C90CD709E6D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22D951F-8CAA-4D13-B6D9-0076086957B7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2A9465-1161-434F-800C-7A396BDFCFEE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5D5012-8F31-445D-A707-4E6477299B50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D8B1E-3CB3-494D-BC9B-992F8E2AEEB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CB4CE7-16C1-48D5-AB5D-DFEE9AD3CBD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50F6915-7087-4588-AE74-49AF40571664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01B4719-69B8-4CBC-8FE0-DFBF859D924F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80166F-E3CF-49A6-A2D6-4B7FEAB65048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6DA117-2365-4977-9857-A413410CE64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16EFB5-1BFC-4957-B49F-46F5267A7B04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778460-D11C-4860-BC4F-8A6088073547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964B9E2-080C-439C-831B-124B97C529CD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4CD0BAB-1E6C-4A09-AD31-3879089E71B6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E2281AE-DE14-481B-8D38-EDDA50BC5151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36D4DA7-2CB4-49EE-8175-CEF94D5034BC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0580AD9-A506-4D0A-99BD-3069DEEDEB4B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00493A2-EF99-40FB-B1E5-13A8F9F3C9FA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1E7AC5-CCF4-411F-8589-1FE0E09F49AF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6C28B2-5F51-49F8-8115-CCC28C931497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44EC9F7-5288-4584-A9D6-CF0E06805B1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53E2F1-4C0F-467C-923D-88A3723EC772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9DE9802-08B8-49EB-9287-2256020B987A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368B4BB-C9ED-4EDB-9D9E-712701919C65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FAEBD9-1048-4ED7-B4FB-5C26DB9F3C37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0A80C67-26A1-4A4E-B827-205585D44D7C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2F2B278-5342-4F50-A580-C23F4086AAFB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21942A-6C87-4CA7-8CBA-BF230C1AD580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5E9C67A-C5BA-411C-BE97-D63BE1BF50AB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40FCAAA-CC92-40D4-AA24-B4FE51A8B3B5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8B62BA-93DB-43C6-8316-80951AC35089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165298A-53BC-4F44-949A-CD624E3266B8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6581DBF-15FE-43A5-87B7-0188786C0A92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3F8BD2-CB76-4785-872B-0F104EB5EE3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B7B0257-ACB9-427A-B081-BE4FF640DAD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DE640CE-1712-4572-8CA6-9B5D66DABFBC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C63931C-CBF7-40CE-99A0-C65E23870C9F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blipFill>
                <a:blip r:embed="rId6"/>
                <a:stretch>
                  <a:fillRect t="-3000" r="-163" b="-2000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1EF7AF2-1A50-478A-B9F8-23DC7BCF88A3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64960EF-BA9B-4704-B44E-2369E9BA177D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2416B14-EEBA-40DE-BD30-01C81F5C56FD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A9FDB-2AE4-466B-B0C5-52B1C21FDB5E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/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C54C6452-F214-4DB9-8084-FCD9FDF7E201}"/>
              </a:ext>
            </a:extLst>
          </p:cNvPr>
          <p:cNvSpPr/>
          <p:nvPr/>
        </p:nvSpPr>
        <p:spPr>
          <a:xfrm>
            <a:off x="3246568" y="4284350"/>
            <a:ext cx="546672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FBA0B76-2058-4964-9B35-F8341606CD30}"/>
              </a:ext>
            </a:extLst>
          </p:cNvPr>
          <p:cNvSpPr/>
          <p:nvPr/>
        </p:nvSpPr>
        <p:spPr>
          <a:xfrm>
            <a:off x="3792429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8491A8B-7660-466E-BD75-62DD88EB5C9F}"/>
              </a:ext>
            </a:extLst>
          </p:cNvPr>
          <p:cNvSpPr/>
          <p:nvPr/>
        </p:nvSpPr>
        <p:spPr>
          <a:xfrm>
            <a:off x="4329840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312A91D-F8DA-458E-AD40-81206636A17D}"/>
              </a:ext>
            </a:extLst>
          </p:cNvPr>
          <p:cNvSpPr/>
          <p:nvPr/>
        </p:nvSpPr>
        <p:spPr>
          <a:xfrm>
            <a:off x="4867251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/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blipFill>
                <a:blip r:embed="rId9"/>
                <a:stretch>
                  <a:fillRect l="-6977" t="-10526" r="-63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/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037700-B743-4510-9220-B3E37FE4F3D7}"/>
              </a:ext>
            </a:extLst>
          </p:cNvPr>
          <p:cNvCxnSpPr/>
          <p:nvPr/>
        </p:nvCxnSpPr>
        <p:spPr>
          <a:xfrm>
            <a:off x="6333067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94C0CCD-BB38-4808-B409-86129A6237ED}"/>
              </a:ext>
            </a:extLst>
          </p:cNvPr>
          <p:cNvCxnSpPr>
            <a:cxnSpLocks/>
          </p:cNvCxnSpPr>
          <p:nvPr/>
        </p:nvCxnSpPr>
        <p:spPr>
          <a:xfrm flipH="1">
            <a:off x="6627705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/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/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blipFill>
                <a:blip r:embed="rId12"/>
                <a:stretch>
                  <a:fillRect l="-6358" t="-10526" r="-635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/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61BC322-E8B1-4724-A133-CB99BD9D43DD}"/>
              </a:ext>
            </a:extLst>
          </p:cNvPr>
          <p:cNvCxnSpPr/>
          <p:nvPr/>
        </p:nvCxnSpPr>
        <p:spPr>
          <a:xfrm>
            <a:off x="6336051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A23C097-0B41-413E-AEDF-D8805C9AF60C}"/>
              </a:ext>
            </a:extLst>
          </p:cNvPr>
          <p:cNvCxnSpPr>
            <a:cxnSpLocks/>
          </p:cNvCxnSpPr>
          <p:nvPr/>
        </p:nvCxnSpPr>
        <p:spPr>
          <a:xfrm flipH="1">
            <a:off x="6919017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/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50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7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21" grpId="0" animBg="1"/>
      <p:bldP spid="127" grpId="0"/>
      <p:bldP spid="127" grpId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40" grpId="0"/>
      <p:bldP spid="141" grpId="0"/>
      <p:bldP spid="144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A23A680-1FCE-408A-A99A-38EEACDAD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7909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29FC0EA-6C2E-4723-85E2-4757BC53BC29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9471C2-C387-4840-A93F-19DE72B6059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0047F3-F273-435D-A795-E6A04A25CBD0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F835A4-2E9D-4C6E-89A1-6B63074A232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42E72B-AA32-4739-8D5B-70E1872F0BCD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E0E0A3-86B8-4617-AB46-97240B7340D2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B9E840F-31A3-4B15-94FA-12D5FAF26AD5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B79E73-E83C-463D-90BB-E158E666D60A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7D3115-FA90-4CF1-8746-04D3E367D79C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472CCC-689D-46F9-8AC7-5475EEAEF1F9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7E8576-F55B-40EF-9323-431C995AB24B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C9E458E-B7AF-4177-BA1B-F82DFE80BB1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186085-E6EB-4148-B63B-3093D0D3D973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ADD09DF-FC15-49C5-AEBA-C26826827489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971A631-D679-45DA-A141-58F454BC30DD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B905B14-EED7-4C0F-9C86-DC0AF935D0F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63180D-3165-4AF7-BCA0-C6906214CBC8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4E4BC39-C41D-408B-89BD-0E023AE4BB4A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A894A0-E59E-4BFE-AB18-9E8691B7E990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B7A0A3-B430-480F-989F-9FD6A4426FA1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2D962C2-25D8-42BE-885E-9B00ACDF3D1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C2F4BD-A889-4D00-91F4-D6316BCB87F2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34CAB03-99C7-4608-97CA-21431B9FE7B4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497E8-7615-4D02-BFA8-81FA0539B1F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B8025F-B0DC-450F-B44F-FF554FC8C175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6D0C34A-3947-4D81-BC78-E764B2CBEB2E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FA0E0A7-9A8B-48C6-A23A-53B6668158F8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49305AE-808A-4B26-A59E-E88391891521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E1856D4-8463-4D29-A99D-7BE04EEC656F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CBE24D0-633F-4364-B25E-3AFD2533EF36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11CD42-B06F-4DDE-91A1-DDDADE48C1EA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47BE5B-0BC0-4A68-A03C-1EBFCEDE6A9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9DD447D-8673-4AD7-8683-8B327EB8293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1F0112-EF7B-40FD-A425-673A1126AD4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328D80-0B72-44A0-8C89-471B37061C50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2C958A5-C8AD-423D-8A08-17EB17BB3AAA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5A92FD2-171A-4D51-BA9A-EE2164A1E2E4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315367-EC03-49E9-9E87-5161E769618F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BA2DC53-27F4-43C3-B193-C2430C1A1651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CDE086-43EF-4525-AE50-C9DBBC0A4A4A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D8E5CC5-F9BC-44BA-8B70-92B775C55C9D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FCFAFD-A60B-4DD7-B64F-7A3656351F57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D0C889-D347-4352-AE8A-DCA46991BA1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39CA6EB-DD17-49D1-88B4-AE33F76AAAC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A0BCC8-7F28-4ECD-90EC-E799D383BB72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D4ADBF-D221-4F3A-8F19-DFEF0B8CCE42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0D7553F-D8A5-4C5A-AA97-D2380997C6F8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44944D6-69EF-4C55-B8E3-C6782BC72658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did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then subtracted 12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blipFill>
                <a:blip r:embed="rId6"/>
                <a:stretch>
                  <a:fillRect r="-503" b="-89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A96BF6-4319-468A-8A97-7DECAD9BA7BA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0FC5A1-E38B-4E92-A378-79A297504AD1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08E72B6-309B-4C5F-BD3C-1EAD5557B4D5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1BE535-69A9-4CBE-8B40-F0B4E3E71EFA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D5A3FE-67CC-47C0-943B-C15A17ADBED2}"/>
              </a:ext>
            </a:extLst>
          </p:cNvPr>
          <p:cNvSpPr/>
          <p:nvPr/>
        </p:nvSpPr>
        <p:spPr>
          <a:xfrm>
            <a:off x="541999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35F0D73-19F0-466F-977C-765D7C123F03}"/>
              </a:ext>
            </a:extLst>
          </p:cNvPr>
          <p:cNvSpPr/>
          <p:nvPr/>
        </p:nvSpPr>
        <p:spPr>
          <a:xfrm>
            <a:off x="568825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F1461D0-09EF-457A-8046-303DA8C724BB}"/>
              </a:ext>
            </a:extLst>
          </p:cNvPr>
          <p:cNvSpPr/>
          <p:nvPr/>
        </p:nvSpPr>
        <p:spPr>
          <a:xfrm>
            <a:off x="541999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DE9E0F-437A-4E08-9E24-26D2CEA484CE}"/>
              </a:ext>
            </a:extLst>
          </p:cNvPr>
          <p:cNvSpPr/>
          <p:nvPr/>
        </p:nvSpPr>
        <p:spPr>
          <a:xfrm>
            <a:off x="568825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DA2E44C-19FD-4125-AA29-F84524A50847}"/>
              </a:ext>
            </a:extLst>
          </p:cNvPr>
          <p:cNvSpPr/>
          <p:nvPr/>
        </p:nvSpPr>
        <p:spPr>
          <a:xfrm>
            <a:off x="541999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6F18D1D-CD33-4E2A-AF6B-5D04EC00F334}"/>
              </a:ext>
            </a:extLst>
          </p:cNvPr>
          <p:cNvSpPr/>
          <p:nvPr/>
        </p:nvSpPr>
        <p:spPr>
          <a:xfrm>
            <a:off x="568825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4FB4749-5DAB-4FC9-9053-334B77793C4C}"/>
              </a:ext>
            </a:extLst>
          </p:cNvPr>
          <p:cNvSpPr/>
          <p:nvPr/>
        </p:nvSpPr>
        <p:spPr>
          <a:xfrm>
            <a:off x="541999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67CB495-ABBD-411F-8A3C-DC0C1AFB8046}"/>
              </a:ext>
            </a:extLst>
          </p:cNvPr>
          <p:cNvSpPr/>
          <p:nvPr/>
        </p:nvSpPr>
        <p:spPr>
          <a:xfrm>
            <a:off x="568825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71C0A3E-9725-4E14-A044-E6F69C9B2DCF}"/>
              </a:ext>
            </a:extLst>
          </p:cNvPr>
          <p:cNvSpPr/>
          <p:nvPr/>
        </p:nvSpPr>
        <p:spPr>
          <a:xfrm>
            <a:off x="541999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575FEA0-6C3D-4832-B2E6-7F2383D64B28}"/>
              </a:ext>
            </a:extLst>
          </p:cNvPr>
          <p:cNvSpPr/>
          <p:nvPr/>
        </p:nvSpPr>
        <p:spPr>
          <a:xfrm>
            <a:off x="568825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297AFFA-C2E4-4C12-8853-6FF3CCD10C3E}"/>
              </a:ext>
            </a:extLst>
          </p:cNvPr>
          <p:cNvSpPr/>
          <p:nvPr/>
        </p:nvSpPr>
        <p:spPr>
          <a:xfrm>
            <a:off x="541999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CC7BABE-9774-4873-B11A-07D372FA2D2D}"/>
              </a:ext>
            </a:extLst>
          </p:cNvPr>
          <p:cNvSpPr/>
          <p:nvPr/>
        </p:nvSpPr>
        <p:spPr>
          <a:xfrm>
            <a:off x="568825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506236-2F05-4966-B1B8-A41E784E7ECC}"/>
              </a:ext>
            </a:extLst>
          </p:cNvPr>
          <p:cNvCxnSpPr>
            <a:cxnSpLocks/>
          </p:cNvCxnSpPr>
          <p:nvPr/>
        </p:nvCxnSpPr>
        <p:spPr>
          <a:xfrm>
            <a:off x="3273910" y="4166886"/>
            <a:ext cx="26193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C096C59-EF2F-4384-B050-FAE8E9FEBD85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D98B350-72F4-4C3B-9FE7-F8B39F183D5B}"/>
              </a:ext>
            </a:extLst>
          </p:cNvPr>
          <p:cNvSpPr txBox="1"/>
          <p:nvPr/>
        </p:nvSpPr>
        <p:spPr>
          <a:xfrm>
            <a:off x="4310410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D1214CD-EE23-4C63-9FDD-3D45DAC03A03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/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60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blipFill>
                <a:blip r:embed="rId8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/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blipFill>
                <a:blip r:embed="rId9"/>
                <a:stretch>
                  <a:fillRect l="-50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81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5" grpId="0" animBg="1"/>
      <p:bldP spid="145" grpId="1" animBg="1"/>
      <p:bldP spid="148" grpId="0"/>
      <p:bldP spid="149" grpId="0"/>
      <p:bldP spid="150" grpId="0"/>
      <p:bldP spid="1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A6D36-C3D1-40C7-AF35-C50E672A1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522d4c35-b548-4432-90ae-af4376e1c4b4"/>
    <ds:schemaRef ds:uri="http://schemas.microsoft.com/office/2006/metadata/properties"/>
    <ds:schemaRef ds:uri="http://schemas.microsoft.com/office/infopath/2007/PartnerControls"/>
    <ds:schemaRef ds:uri="cee99ee9-287b-4f9a-957c-ba5ae7375c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23912</TotalTime>
  <Words>664</Words>
  <Application>Microsoft Office PowerPoint</Application>
  <PresentationFormat>On-screen Show (4:3)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331</cp:revision>
  <cp:lastPrinted>2020-12-15T13:35:23Z</cp:lastPrinted>
  <dcterms:created xsi:type="dcterms:W3CDTF">2019-07-05T11:02:13Z</dcterms:created>
  <dcterms:modified xsi:type="dcterms:W3CDTF">2020-12-17T15:09:33Z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