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4"/>
  </p:notesMasterIdLst>
  <p:sldIdLst>
    <p:sldId id="296" r:id="rId11"/>
    <p:sldId id="297" r:id="rId12"/>
    <p:sldId id="361" r:id="rId13"/>
    <p:sldId id="370" r:id="rId14"/>
    <p:sldId id="299" r:id="rId15"/>
    <p:sldId id="354" r:id="rId16"/>
    <p:sldId id="364" r:id="rId17"/>
    <p:sldId id="324" r:id="rId18"/>
    <p:sldId id="367" r:id="rId19"/>
    <p:sldId id="369" r:id="rId20"/>
    <p:sldId id="365" r:id="rId21"/>
    <p:sldId id="368" r:id="rId22"/>
    <p:sldId id="366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839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113" d="100"/>
          <a:sy n="113" d="100"/>
        </p:scale>
        <p:origin x="872" y="76"/>
      </p:cViewPr>
      <p:guideLst>
        <p:guide pos="839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Clegg" userId="c6df1435-7a36-4b38-be4d-16e68e91152f" providerId="ADAL" clId="{6ECAE597-A58C-48DE-992F-FA81A2B70CF8}"/>
    <pc:docChg chg="custSel modSld">
      <pc:chgData name="James Clegg" userId="c6df1435-7a36-4b38-be4d-16e68e91152f" providerId="ADAL" clId="{6ECAE597-A58C-48DE-992F-FA81A2B70CF8}" dt="2020-12-16T16:01:32.743" v="10"/>
      <pc:docMkLst>
        <pc:docMk/>
      </pc:docMkLst>
      <pc:sldChg chg="modTransition">
        <pc:chgData name="James Clegg" userId="c6df1435-7a36-4b38-be4d-16e68e91152f" providerId="ADAL" clId="{6ECAE597-A58C-48DE-992F-FA81A2B70CF8}" dt="2020-12-16T16:01:32.743" v="10"/>
        <pc:sldMkLst>
          <pc:docMk/>
          <pc:sldMk cId="3463639803" sldId="296"/>
        </pc:sldMkLst>
      </pc:sldChg>
      <pc:sldChg chg="modTransition">
        <pc:chgData name="James Clegg" userId="c6df1435-7a36-4b38-be4d-16e68e91152f" providerId="ADAL" clId="{6ECAE597-A58C-48DE-992F-FA81A2B70CF8}" dt="2020-12-16T16:01:32.743" v="10"/>
        <pc:sldMkLst>
          <pc:docMk/>
          <pc:sldMk cId="861935487" sldId="297"/>
        </pc:sldMkLst>
      </pc:sldChg>
      <pc:sldChg chg="modTransition">
        <pc:chgData name="James Clegg" userId="c6df1435-7a36-4b38-be4d-16e68e91152f" providerId="ADAL" clId="{6ECAE597-A58C-48DE-992F-FA81A2B70CF8}" dt="2020-12-16T16:01:32.743" v="10"/>
        <pc:sldMkLst>
          <pc:docMk/>
          <pc:sldMk cId="895466786" sldId="299"/>
        </pc:sldMkLst>
      </pc:sldChg>
      <pc:sldChg chg="delSp modTransition delAnim">
        <pc:chgData name="James Clegg" userId="c6df1435-7a36-4b38-be4d-16e68e91152f" providerId="ADAL" clId="{6ECAE597-A58C-48DE-992F-FA81A2B70CF8}" dt="2020-12-16T16:01:32.743" v="10"/>
        <pc:sldMkLst>
          <pc:docMk/>
          <pc:sldMk cId="1214213672" sldId="324"/>
        </pc:sldMkLst>
        <pc:picChg chg="del">
          <ac:chgData name="James Clegg" userId="c6df1435-7a36-4b38-be4d-16e68e91152f" providerId="ADAL" clId="{6ECAE597-A58C-48DE-992F-FA81A2B70CF8}" dt="2020-12-16T16:01:11.176" v="4" actId="478"/>
          <ac:picMkLst>
            <pc:docMk/>
            <pc:sldMk cId="1214213672" sldId="324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6ECAE597-A58C-48DE-992F-FA81A2B70CF8}" dt="2020-12-16T16:01:32.743" v="10"/>
        <pc:sldMkLst>
          <pc:docMk/>
          <pc:sldMk cId="1278933920" sldId="354"/>
        </pc:sldMkLst>
        <pc:picChg chg="del">
          <ac:chgData name="James Clegg" userId="c6df1435-7a36-4b38-be4d-16e68e91152f" providerId="ADAL" clId="{6ECAE597-A58C-48DE-992F-FA81A2B70CF8}" dt="2020-12-16T16:01:05.064" v="2" actId="478"/>
          <ac:picMkLst>
            <pc:docMk/>
            <pc:sldMk cId="1278933920" sldId="354"/>
            <ac:picMk id="5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6ECAE597-A58C-48DE-992F-FA81A2B70CF8}" dt="2020-12-16T16:01:32.743" v="10"/>
        <pc:sldMkLst>
          <pc:docMk/>
          <pc:sldMk cId="4055834207" sldId="361"/>
        </pc:sldMkLst>
        <pc:picChg chg="del">
          <ac:chgData name="James Clegg" userId="c6df1435-7a36-4b38-be4d-16e68e91152f" providerId="ADAL" clId="{6ECAE597-A58C-48DE-992F-FA81A2B70CF8}" dt="2020-12-16T16:00:59.249" v="0" actId="478"/>
          <ac:picMkLst>
            <pc:docMk/>
            <pc:sldMk cId="4055834207" sldId="361"/>
            <ac:picMk id="4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6ECAE597-A58C-48DE-992F-FA81A2B70CF8}" dt="2020-12-16T16:01:32.743" v="10"/>
        <pc:sldMkLst>
          <pc:docMk/>
          <pc:sldMk cId="2103627853" sldId="364"/>
        </pc:sldMkLst>
        <pc:picChg chg="del">
          <ac:chgData name="James Clegg" userId="c6df1435-7a36-4b38-be4d-16e68e91152f" providerId="ADAL" clId="{6ECAE597-A58C-48DE-992F-FA81A2B70CF8}" dt="2020-12-16T16:01:08.109" v="3" actId="478"/>
          <ac:picMkLst>
            <pc:docMk/>
            <pc:sldMk cId="2103627853" sldId="364"/>
            <ac:picMk id="9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6ECAE597-A58C-48DE-992F-FA81A2B70CF8}" dt="2020-12-16T16:01:32.743" v="10"/>
        <pc:sldMkLst>
          <pc:docMk/>
          <pc:sldMk cId="818682924" sldId="365"/>
        </pc:sldMkLst>
        <pc:picChg chg="del">
          <ac:chgData name="James Clegg" userId="c6df1435-7a36-4b38-be4d-16e68e91152f" providerId="ADAL" clId="{6ECAE597-A58C-48DE-992F-FA81A2B70CF8}" dt="2020-12-16T16:01:19.751" v="7" actId="478"/>
          <ac:picMkLst>
            <pc:docMk/>
            <pc:sldMk cId="818682924" sldId="365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6ECAE597-A58C-48DE-992F-FA81A2B70CF8}" dt="2020-12-16T16:01:32.743" v="10"/>
        <pc:sldMkLst>
          <pc:docMk/>
          <pc:sldMk cId="2405889289" sldId="366"/>
        </pc:sldMkLst>
        <pc:picChg chg="del">
          <ac:chgData name="James Clegg" userId="c6df1435-7a36-4b38-be4d-16e68e91152f" providerId="ADAL" clId="{6ECAE597-A58C-48DE-992F-FA81A2B70CF8}" dt="2020-12-16T16:01:25.930" v="9" actId="478"/>
          <ac:picMkLst>
            <pc:docMk/>
            <pc:sldMk cId="2405889289" sldId="366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6ECAE597-A58C-48DE-992F-FA81A2B70CF8}" dt="2020-12-16T16:01:32.743" v="10"/>
        <pc:sldMkLst>
          <pc:docMk/>
          <pc:sldMk cId="1283344571" sldId="367"/>
        </pc:sldMkLst>
        <pc:picChg chg="del">
          <ac:chgData name="James Clegg" userId="c6df1435-7a36-4b38-be4d-16e68e91152f" providerId="ADAL" clId="{6ECAE597-A58C-48DE-992F-FA81A2B70CF8}" dt="2020-12-16T16:01:14.160" v="5" actId="478"/>
          <ac:picMkLst>
            <pc:docMk/>
            <pc:sldMk cId="1283344571" sldId="367"/>
            <ac:picMk id="1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6ECAE597-A58C-48DE-992F-FA81A2B70CF8}" dt="2020-12-16T16:01:32.743" v="10"/>
        <pc:sldMkLst>
          <pc:docMk/>
          <pc:sldMk cId="1659819562" sldId="368"/>
        </pc:sldMkLst>
        <pc:picChg chg="del">
          <ac:chgData name="James Clegg" userId="c6df1435-7a36-4b38-be4d-16e68e91152f" providerId="ADAL" clId="{6ECAE597-A58C-48DE-992F-FA81A2B70CF8}" dt="2020-12-16T16:01:22.863" v="8" actId="478"/>
          <ac:picMkLst>
            <pc:docMk/>
            <pc:sldMk cId="1659819562" sldId="368"/>
            <ac:picMk id="25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6ECAE597-A58C-48DE-992F-FA81A2B70CF8}" dt="2020-12-16T16:01:32.743" v="10"/>
        <pc:sldMkLst>
          <pc:docMk/>
          <pc:sldMk cId="1490276395" sldId="369"/>
        </pc:sldMkLst>
        <pc:picChg chg="del">
          <ac:chgData name="James Clegg" userId="c6df1435-7a36-4b38-be4d-16e68e91152f" providerId="ADAL" clId="{6ECAE597-A58C-48DE-992F-FA81A2B70CF8}" dt="2020-12-16T16:01:16.942" v="6" actId="478"/>
          <ac:picMkLst>
            <pc:docMk/>
            <pc:sldMk cId="1490276395" sldId="369"/>
            <ac:picMk id="27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6ECAE597-A58C-48DE-992F-FA81A2B70CF8}" dt="2020-12-16T16:01:32.743" v="10"/>
        <pc:sldMkLst>
          <pc:docMk/>
          <pc:sldMk cId="2177023180" sldId="370"/>
        </pc:sldMkLst>
        <pc:picChg chg="del">
          <ac:chgData name="James Clegg" userId="c6df1435-7a36-4b38-be4d-16e68e91152f" providerId="ADAL" clId="{6ECAE597-A58C-48DE-992F-FA81A2B70CF8}" dt="2020-12-16T16:01:01.318" v="1" actId="478"/>
          <ac:picMkLst>
            <pc:docMk/>
            <pc:sldMk cId="2177023180" sldId="370"/>
            <ac:picMk id="5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16/12/2020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16/12/2020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0.png"/><Relationship Id="rId18" Type="http://schemas.openxmlformats.org/officeDocument/2006/relationships/image" Target="../media/image45.png"/><Relationship Id="rId26" Type="http://schemas.openxmlformats.org/officeDocument/2006/relationships/image" Target="../media/image53.png"/><Relationship Id="rId21" Type="http://schemas.openxmlformats.org/officeDocument/2006/relationships/image" Target="../media/image48.png"/><Relationship Id="rId7" Type="http://schemas.openxmlformats.org/officeDocument/2006/relationships/image" Target="../media/image35.png"/><Relationship Id="rId12" Type="http://schemas.openxmlformats.org/officeDocument/2006/relationships/image" Target="../media/image19.png"/><Relationship Id="rId17" Type="http://schemas.openxmlformats.org/officeDocument/2006/relationships/image" Target="../media/image44.png"/><Relationship Id="rId25" Type="http://schemas.openxmlformats.org/officeDocument/2006/relationships/image" Target="../media/image52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3.png"/><Relationship Id="rId20" Type="http://schemas.openxmlformats.org/officeDocument/2006/relationships/image" Target="../media/image47.png"/><Relationship Id="rId1" Type="http://schemas.openxmlformats.org/officeDocument/2006/relationships/tags" Target="../tags/tag5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24" Type="http://schemas.openxmlformats.org/officeDocument/2006/relationships/image" Target="../media/image51.png"/><Relationship Id="rId5" Type="http://schemas.openxmlformats.org/officeDocument/2006/relationships/image" Target="../media/image33.png"/><Relationship Id="rId15" Type="http://schemas.openxmlformats.org/officeDocument/2006/relationships/image" Target="../media/image42.png"/><Relationship Id="rId23" Type="http://schemas.openxmlformats.org/officeDocument/2006/relationships/image" Target="../media/image50.png"/><Relationship Id="rId28" Type="http://schemas.openxmlformats.org/officeDocument/2006/relationships/image" Target="../media/image55.png"/><Relationship Id="rId10" Type="http://schemas.openxmlformats.org/officeDocument/2006/relationships/image" Target="../media/image38.png"/><Relationship Id="rId19" Type="http://schemas.openxmlformats.org/officeDocument/2006/relationships/image" Target="../media/image20.png"/><Relationship Id="rId9" Type="http://schemas.openxmlformats.org/officeDocument/2006/relationships/image" Target="../media/image37.png"/><Relationship Id="rId14" Type="http://schemas.openxmlformats.org/officeDocument/2006/relationships/image" Target="../media/image41.png"/><Relationship Id="rId22" Type="http://schemas.openxmlformats.org/officeDocument/2006/relationships/image" Target="../media/image49.png"/><Relationship Id="rId27" Type="http://schemas.openxmlformats.org/officeDocument/2006/relationships/image" Target="../media/image5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2.png"/><Relationship Id="rId7" Type="http://schemas.openxmlformats.org/officeDocument/2006/relationships/image" Target="../media/image57.png"/><Relationship Id="rId12" Type="http://schemas.openxmlformats.org/officeDocument/2006/relationships/image" Target="../media/image4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13.png"/><Relationship Id="rId11" Type="http://schemas.openxmlformats.org/officeDocument/2006/relationships/image" Target="../media/image60.png"/><Relationship Id="rId5" Type="http://schemas.openxmlformats.org/officeDocument/2006/relationships/image" Target="../media/image56.png"/><Relationship Id="rId10" Type="http://schemas.openxmlformats.org/officeDocument/2006/relationships/image" Target="../media/image24.png"/><Relationship Id="rId9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0.png"/><Relationship Id="rId5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1.png"/><Relationship Id="rId11" Type="http://schemas.openxmlformats.org/officeDocument/2006/relationships/image" Target="../media/image17.png"/><Relationship Id="rId5" Type="http://schemas.openxmlformats.org/officeDocument/2006/relationships/image" Target="../media/image120.png"/><Relationship Id="rId10" Type="http://schemas.openxmlformats.org/officeDocument/2006/relationships/image" Target="../media/image16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7" Type="http://schemas.openxmlformats.org/officeDocument/2006/relationships/image" Target="../media/image16.emf"/><Relationship Id="rId12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5.emf"/><Relationship Id="rId11" Type="http://schemas.openxmlformats.org/officeDocument/2006/relationships/image" Target="../media/image23.png"/><Relationship Id="rId5" Type="http://schemas.openxmlformats.org/officeDocument/2006/relationships/image" Target="../media/image120.png"/><Relationship Id="rId10" Type="http://schemas.openxmlformats.org/officeDocument/2006/relationships/image" Target="../media/image22.png"/><Relationship Id="rId9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9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DC04FD9-17E6-4B5C-B261-9D8C173E2D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32810"/>
            <a:ext cx="6212362" cy="179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D769370-70B5-4735-8585-816F0EB63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924432"/>
              </p:ext>
            </p:extLst>
          </p:nvPr>
        </p:nvGraphicFramePr>
        <p:xfrm>
          <a:off x="1345695" y="2324080"/>
          <a:ext cx="6252300" cy="57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52300">
                  <a:extLst>
                    <a:ext uri="{9D8B030D-6E8A-4147-A177-3AD203B41FA5}">
                      <a16:colId xmlns:a16="http://schemas.microsoft.com/office/drawing/2014/main" val="96521439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925444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01176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4582887-2288-438D-863A-2EFFDB67850C}"/>
                  </a:ext>
                </a:extLst>
              </p:cNvPr>
              <p:cNvSpPr txBox="1"/>
              <p:nvPr/>
            </p:nvSpPr>
            <p:spPr>
              <a:xfrm>
                <a:off x="1141350" y="713615"/>
                <a:ext cx="146936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4582887-2288-438D-863A-2EFFDB6785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350" y="713615"/>
                <a:ext cx="1469365" cy="584775"/>
              </a:xfrm>
              <a:prstGeom prst="rect">
                <a:avLst/>
              </a:prstGeom>
              <a:blipFill>
                <a:blip r:embed="rId5"/>
                <a:stretch>
                  <a:fillRect l="-4149" t="-12500" r="-4149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eft Bracket 3">
            <a:extLst>
              <a:ext uri="{FF2B5EF4-FFF2-40B4-BE49-F238E27FC236}">
                <a16:creationId xmlns:a16="http://schemas.microsoft.com/office/drawing/2014/main" id="{B60CAC42-FAF2-4C65-ADAC-8BEAEECD0FA1}"/>
              </a:ext>
            </a:extLst>
          </p:cNvPr>
          <p:cNvSpPr/>
          <p:nvPr/>
        </p:nvSpPr>
        <p:spPr>
          <a:xfrm rot="5400000">
            <a:off x="1666335" y="1538846"/>
            <a:ext cx="386625" cy="1027905"/>
          </a:xfrm>
          <a:prstGeom prst="leftBracket">
            <a:avLst>
              <a:gd name="adj" fmla="val 36630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Left Bracket 4">
            <a:extLst>
              <a:ext uri="{FF2B5EF4-FFF2-40B4-BE49-F238E27FC236}">
                <a16:creationId xmlns:a16="http://schemas.microsoft.com/office/drawing/2014/main" id="{79028104-A596-4683-B0D8-944775906A9F}"/>
              </a:ext>
            </a:extLst>
          </p:cNvPr>
          <p:cNvSpPr/>
          <p:nvPr/>
        </p:nvSpPr>
        <p:spPr>
          <a:xfrm rot="5400000">
            <a:off x="2745409" y="1538846"/>
            <a:ext cx="386625" cy="1027905"/>
          </a:xfrm>
          <a:prstGeom prst="leftBracket">
            <a:avLst>
              <a:gd name="adj" fmla="val 36630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144FC84C-C353-49D9-96C8-9896A68AA31B}"/>
              </a:ext>
            </a:extLst>
          </p:cNvPr>
          <p:cNvSpPr/>
          <p:nvPr/>
        </p:nvSpPr>
        <p:spPr>
          <a:xfrm rot="5400000">
            <a:off x="3824483" y="1538846"/>
            <a:ext cx="386625" cy="1027905"/>
          </a:xfrm>
          <a:prstGeom prst="leftBracket">
            <a:avLst>
              <a:gd name="adj" fmla="val 36630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Left Bracket 6">
            <a:extLst>
              <a:ext uri="{FF2B5EF4-FFF2-40B4-BE49-F238E27FC236}">
                <a16:creationId xmlns:a16="http://schemas.microsoft.com/office/drawing/2014/main" id="{E8921F80-0BBB-4BD1-90FA-A8B739D70BA0}"/>
              </a:ext>
            </a:extLst>
          </p:cNvPr>
          <p:cNvSpPr/>
          <p:nvPr/>
        </p:nvSpPr>
        <p:spPr>
          <a:xfrm rot="5400000">
            <a:off x="4903557" y="1538845"/>
            <a:ext cx="386625" cy="1027905"/>
          </a:xfrm>
          <a:prstGeom prst="leftBracket">
            <a:avLst>
              <a:gd name="adj" fmla="val 36630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2729C66-49F3-42C2-9E49-0A739B8DB678}"/>
                  </a:ext>
                </a:extLst>
              </p:cNvPr>
              <p:cNvSpPr txBox="1"/>
              <p:nvPr/>
            </p:nvSpPr>
            <p:spPr>
              <a:xfrm>
                <a:off x="1124964" y="1467372"/>
                <a:ext cx="14693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10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2729C66-49F3-42C2-9E49-0A739B8DB6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964" y="1467372"/>
                <a:ext cx="1469365" cy="461665"/>
              </a:xfrm>
              <a:prstGeom prst="rect">
                <a:avLst/>
              </a:prstGeom>
              <a:blipFill>
                <a:blip r:embed="rId6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93B009B-F1BC-4159-8694-FCA4AB77247F}"/>
                  </a:ext>
                </a:extLst>
              </p:cNvPr>
              <p:cNvSpPr txBox="1"/>
              <p:nvPr/>
            </p:nvSpPr>
            <p:spPr>
              <a:xfrm>
                <a:off x="2204038" y="1467372"/>
                <a:ext cx="14693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10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93B009B-F1BC-4159-8694-FCA4AB7724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038" y="1467372"/>
                <a:ext cx="1469365" cy="461665"/>
              </a:xfrm>
              <a:prstGeom prst="rect">
                <a:avLst/>
              </a:prstGeom>
              <a:blipFill>
                <a:blip r:embed="rId7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BAED136-DAE8-48A5-839C-85DD6D7CC30C}"/>
                  </a:ext>
                </a:extLst>
              </p:cNvPr>
              <p:cNvSpPr txBox="1"/>
              <p:nvPr/>
            </p:nvSpPr>
            <p:spPr>
              <a:xfrm>
                <a:off x="3282116" y="1460862"/>
                <a:ext cx="14693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10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BAED136-DAE8-48A5-839C-85DD6D7CC3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2116" y="1460862"/>
                <a:ext cx="1469365" cy="461665"/>
              </a:xfrm>
              <a:prstGeom prst="rect">
                <a:avLst/>
              </a:prstGeom>
              <a:blipFill>
                <a:blip r:embed="rId8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780FEF6-7AF1-4207-A80A-3C8FACEEF3E4}"/>
                  </a:ext>
                </a:extLst>
              </p:cNvPr>
              <p:cNvSpPr txBox="1"/>
              <p:nvPr/>
            </p:nvSpPr>
            <p:spPr>
              <a:xfrm>
                <a:off x="4340787" y="1467372"/>
                <a:ext cx="14693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10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780FEF6-7AF1-4207-A80A-3C8FACEEF3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0787" y="1467372"/>
                <a:ext cx="1469365" cy="461665"/>
              </a:xfrm>
              <a:prstGeom prst="rect">
                <a:avLst/>
              </a:prstGeom>
              <a:blipFill>
                <a:blip r:embed="rId9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1CDA59B-0C84-43D3-A065-0E55DE2F3E78}"/>
              </a:ext>
            </a:extLst>
          </p:cNvPr>
          <p:cNvCxnSpPr>
            <a:cxnSpLocks/>
          </p:cNvCxnSpPr>
          <p:nvPr/>
        </p:nvCxnSpPr>
        <p:spPr>
          <a:xfrm>
            <a:off x="2393870" y="2324081"/>
            <a:ext cx="0" cy="575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4351A1B-DAEF-4806-87B4-9FD7AC0CABDD}"/>
              </a:ext>
            </a:extLst>
          </p:cNvPr>
          <p:cNvCxnSpPr>
            <a:cxnSpLocks/>
          </p:cNvCxnSpPr>
          <p:nvPr/>
        </p:nvCxnSpPr>
        <p:spPr>
          <a:xfrm>
            <a:off x="3479683" y="2310056"/>
            <a:ext cx="0" cy="575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C522F8E-8D38-42D5-A9EB-C8D378D1C479}"/>
              </a:ext>
            </a:extLst>
          </p:cNvPr>
          <p:cNvCxnSpPr>
            <a:cxnSpLocks/>
          </p:cNvCxnSpPr>
          <p:nvPr/>
        </p:nvCxnSpPr>
        <p:spPr>
          <a:xfrm>
            <a:off x="4558434" y="2296031"/>
            <a:ext cx="0" cy="575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736AB6B-0550-4F0B-AA6E-F324088B1662}"/>
              </a:ext>
            </a:extLst>
          </p:cNvPr>
          <p:cNvCxnSpPr>
            <a:cxnSpLocks/>
          </p:cNvCxnSpPr>
          <p:nvPr/>
        </p:nvCxnSpPr>
        <p:spPr>
          <a:xfrm>
            <a:off x="5619530" y="2282006"/>
            <a:ext cx="0" cy="575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BC041D8-A240-4360-A2CC-B27E8B79DD9E}"/>
              </a:ext>
            </a:extLst>
          </p:cNvPr>
          <p:cNvCxnSpPr>
            <a:cxnSpLocks/>
          </p:cNvCxnSpPr>
          <p:nvPr/>
        </p:nvCxnSpPr>
        <p:spPr>
          <a:xfrm>
            <a:off x="6496306" y="2282005"/>
            <a:ext cx="0" cy="575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ket 18">
            <a:extLst>
              <a:ext uri="{FF2B5EF4-FFF2-40B4-BE49-F238E27FC236}">
                <a16:creationId xmlns:a16="http://schemas.microsoft.com/office/drawing/2014/main" id="{E52AA4A1-9A70-4753-9AB1-439B53EC6EAA}"/>
              </a:ext>
            </a:extLst>
          </p:cNvPr>
          <p:cNvSpPr/>
          <p:nvPr/>
        </p:nvSpPr>
        <p:spPr>
          <a:xfrm rot="5400000">
            <a:off x="5719429" y="1787736"/>
            <a:ext cx="386625" cy="514649"/>
          </a:xfrm>
          <a:prstGeom prst="leftBracket">
            <a:avLst>
              <a:gd name="adj" fmla="val 36630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F642653-C1A3-41DC-A972-16ACEA841920}"/>
                  </a:ext>
                </a:extLst>
              </p:cNvPr>
              <p:cNvSpPr txBox="1"/>
              <p:nvPr/>
            </p:nvSpPr>
            <p:spPr>
              <a:xfrm>
                <a:off x="5134395" y="1517673"/>
                <a:ext cx="14693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1 </a:t>
                </a:r>
                <a14:m>
                  <m:oMath xmlns:m="http://schemas.openxmlformats.org/officeDocument/2006/math">
                    <m:r>
                      <a:rPr kumimoji="0" lang="en-GB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F642653-C1A3-41DC-A972-16ACEA841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4395" y="1517673"/>
                <a:ext cx="1469365" cy="369332"/>
              </a:xfrm>
              <a:prstGeom prst="rect">
                <a:avLst/>
              </a:prstGeom>
              <a:blipFill>
                <a:blip r:embed="rId10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0A417403-0C54-41B2-9887-D1D86C68F374}"/>
              </a:ext>
            </a:extLst>
          </p:cNvPr>
          <p:cNvSpPr txBox="1"/>
          <p:nvPr/>
        </p:nvSpPr>
        <p:spPr>
          <a:xfrm>
            <a:off x="2026448" y="2800524"/>
            <a:ext cx="748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</a:rPr>
              <a:t>30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CBE6440-5DFA-4168-85BD-283810875CE8}"/>
              </a:ext>
            </a:extLst>
          </p:cNvPr>
          <p:cNvSpPr txBox="1"/>
          <p:nvPr/>
        </p:nvSpPr>
        <p:spPr>
          <a:xfrm>
            <a:off x="3122854" y="2800524"/>
            <a:ext cx="748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</a:rPr>
              <a:t>60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82B467F-DFC3-4B52-B82C-7445EE60E42A}"/>
              </a:ext>
            </a:extLst>
          </p:cNvPr>
          <p:cNvSpPr txBox="1"/>
          <p:nvPr/>
        </p:nvSpPr>
        <p:spPr>
          <a:xfrm>
            <a:off x="4183949" y="2800524"/>
            <a:ext cx="748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</a:rPr>
              <a:t>90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66F57E4-98DF-4CD8-8AF5-93C7FD37BDEC}"/>
              </a:ext>
            </a:extLst>
          </p:cNvPr>
          <p:cNvSpPr txBox="1"/>
          <p:nvPr/>
        </p:nvSpPr>
        <p:spPr>
          <a:xfrm>
            <a:off x="5239710" y="2800524"/>
            <a:ext cx="748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</a:rPr>
              <a:t>120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96F05BA-1B01-4CC1-A394-1E7207A8B94F}"/>
              </a:ext>
            </a:extLst>
          </p:cNvPr>
          <p:cNvSpPr txBox="1"/>
          <p:nvPr/>
        </p:nvSpPr>
        <p:spPr>
          <a:xfrm>
            <a:off x="6106958" y="2794870"/>
            <a:ext cx="748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</a:rPr>
              <a:t>135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08FB1D6-8232-4DD5-A9EC-AB7B22B13C71}"/>
                  </a:ext>
                </a:extLst>
              </p:cNvPr>
              <p:cNvSpPr txBox="1"/>
              <p:nvPr/>
            </p:nvSpPr>
            <p:spPr>
              <a:xfrm>
                <a:off x="2138872" y="707105"/>
                <a:ext cx="178468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 141</a:t>
                </a: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08FB1D6-8232-4DD5-A9EC-AB7B22B13C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8872" y="707105"/>
                <a:ext cx="1784687" cy="584775"/>
              </a:xfrm>
              <a:prstGeom prst="rect">
                <a:avLst/>
              </a:prstGeom>
              <a:blipFill>
                <a:blip r:embed="rId11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4" name="Picture 33">
            <a:extLst>
              <a:ext uri="{FF2B5EF4-FFF2-40B4-BE49-F238E27FC236}">
                <a16:creationId xmlns:a16="http://schemas.microsoft.com/office/drawing/2014/main" id="{90B7DADC-A5B2-4B72-8167-98F9CA2DF49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02900" y="592792"/>
            <a:ext cx="747045" cy="747045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66BA5089-145C-4171-8FF8-E35ED5F081A1}"/>
              </a:ext>
            </a:extLst>
          </p:cNvPr>
          <p:cNvSpPr txBox="1"/>
          <p:nvPr/>
        </p:nvSpPr>
        <p:spPr>
          <a:xfrm>
            <a:off x="5481286" y="737860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085F2AB9-6A00-446F-8C2C-C03082448C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178429"/>
              </p:ext>
            </p:extLst>
          </p:nvPr>
        </p:nvGraphicFramePr>
        <p:xfrm>
          <a:off x="1340401" y="4768363"/>
          <a:ext cx="6252300" cy="57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52300">
                  <a:extLst>
                    <a:ext uri="{9D8B030D-6E8A-4147-A177-3AD203B41FA5}">
                      <a16:colId xmlns:a16="http://schemas.microsoft.com/office/drawing/2014/main" val="96521439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925444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01176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16DDC77B-0E81-411D-A159-27D7F6B5E7A0}"/>
                  </a:ext>
                </a:extLst>
              </p:cNvPr>
              <p:cNvSpPr txBox="1"/>
              <p:nvPr/>
            </p:nvSpPr>
            <p:spPr>
              <a:xfrm>
                <a:off x="1141350" y="3157898"/>
                <a:ext cx="146936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49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</a:t>
                </a: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16DDC77B-0E81-411D-A159-27D7F6B5E7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350" y="3157898"/>
                <a:ext cx="1469365" cy="584775"/>
              </a:xfrm>
              <a:prstGeom prst="rect">
                <a:avLst/>
              </a:prstGeom>
              <a:blipFill>
                <a:blip r:embed="rId13"/>
                <a:stretch>
                  <a:fillRect l="-4149" t="-12500" r="-4149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Left Bracket 37">
            <a:extLst>
              <a:ext uri="{FF2B5EF4-FFF2-40B4-BE49-F238E27FC236}">
                <a16:creationId xmlns:a16="http://schemas.microsoft.com/office/drawing/2014/main" id="{E9BA53F7-E547-44C8-8B6E-D72BDB5B29EE}"/>
              </a:ext>
            </a:extLst>
          </p:cNvPr>
          <p:cNvSpPr/>
          <p:nvPr/>
        </p:nvSpPr>
        <p:spPr>
          <a:xfrm rot="5400000">
            <a:off x="1661041" y="3983129"/>
            <a:ext cx="386625" cy="1027905"/>
          </a:xfrm>
          <a:prstGeom prst="leftBracket">
            <a:avLst>
              <a:gd name="adj" fmla="val 36630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Left Bracket 38">
            <a:extLst>
              <a:ext uri="{FF2B5EF4-FFF2-40B4-BE49-F238E27FC236}">
                <a16:creationId xmlns:a16="http://schemas.microsoft.com/office/drawing/2014/main" id="{18DB4301-20DD-4D6D-A764-203069493CD6}"/>
              </a:ext>
            </a:extLst>
          </p:cNvPr>
          <p:cNvSpPr/>
          <p:nvPr/>
        </p:nvSpPr>
        <p:spPr>
          <a:xfrm rot="5400000">
            <a:off x="2740115" y="3983129"/>
            <a:ext cx="386625" cy="1027905"/>
          </a:xfrm>
          <a:prstGeom prst="leftBracket">
            <a:avLst>
              <a:gd name="adj" fmla="val 36630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Left Bracket 39">
            <a:extLst>
              <a:ext uri="{FF2B5EF4-FFF2-40B4-BE49-F238E27FC236}">
                <a16:creationId xmlns:a16="http://schemas.microsoft.com/office/drawing/2014/main" id="{38A0BC00-8062-4FEF-B1BE-EA8ED613A3B4}"/>
              </a:ext>
            </a:extLst>
          </p:cNvPr>
          <p:cNvSpPr/>
          <p:nvPr/>
        </p:nvSpPr>
        <p:spPr>
          <a:xfrm rot="5400000">
            <a:off x="3819189" y="3983129"/>
            <a:ext cx="386625" cy="1027905"/>
          </a:xfrm>
          <a:prstGeom prst="leftBracket">
            <a:avLst>
              <a:gd name="adj" fmla="val 36630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Left Bracket 40">
            <a:extLst>
              <a:ext uri="{FF2B5EF4-FFF2-40B4-BE49-F238E27FC236}">
                <a16:creationId xmlns:a16="http://schemas.microsoft.com/office/drawing/2014/main" id="{D590DCF3-91D9-48C3-88F4-30C776D9EFEC}"/>
              </a:ext>
            </a:extLst>
          </p:cNvPr>
          <p:cNvSpPr/>
          <p:nvPr/>
        </p:nvSpPr>
        <p:spPr>
          <a:xfrm rot="5400000">
            <a:off x="4898263" y="3983128"/>
            <a:ext cx="386625" cy="1027905"/>
          </a:xfrm>
          <a:prstGeom prst="leftBracket">
            <a:avLst>
              <a:gd name="adj" fmla="val 36630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7615B05C-0112-4783-970D-408E44F430D7}"/>
                  </a:ext>
                </a:extLst>
              </p:cNvPr>
              <p:cNvSpPr txBox="1"/>
              <p:nvPr/>
            </p:nvSpPr>
            <p:spPr>
              <a:xfrm>
                <a:off x="1119670" y="3911655"/>
                <a:ext cx="14693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10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7615B05C-0112-4783-970D-408E44F430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670" y="3911655"/>
                <a:ext cx="1469365" cy="461665"/>
              </a:xfrm>
              <a:prstGeom prst="rect">
                <a:avLst/>
              </a:prstGeom>
              <a:blipFill>
                <a:blip r:embed="rId14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B76A0A9C-D495-4AAD-83B2-4EEC30D20DBA}"/>
                  </a:ext>
                </a:extLst>
              </p:cNvPr>
              <p:cNvSpPr txBox="1"/>
              <p:nvPr/>
            </p:nvSpPr>
            <p:spPr>
              <a:xfrm>
                <a:off x="2198744" y="3911655"/>
                <a:ext cx="14693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10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B76A0A9C-D495-4AAD-83B2-4EEC30D20D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8744" y="3911655"/>
                <a:ext cx="1469365" cy="461665"/>
              </a:xfrm>
              <a:prstGeom prst="rect">
                <a:avLst/>
              </a:prstGeom>
              <a:blipFill>
                <a:blip r:embed="rId15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1B00394D-B995-4028-8157-E880325B8D3D}"/>
                  </a:ext>
                </a:extLst>
              </p:cNvPr>
              <p:cNvSpPr txBox="1"/>
              <p:nvPr/>
            </p:nvSpPr>
            <p:spPr>
              <a:xfrm>
                <a:off x="3276822" y="3905145"/>
                <a:ext cx="14693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10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1B00394D-B995-4028-8157-E880325B8D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822" y="3905145"/>
                <a:ext cx="1469365" cy="461665"/>
              </a:xfrm>
              <a:prstGeom prst="rect">
                <a:avLst/>
              </a:prstGeom>
              <a:blipFill>
                <a:blip r:embed="rId16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1099E6F-386C-493F-9B34-616887960C3F}"/>
                  </a:ext>
                </a:extLst>
              </p:cNvPr>
              <p:cNvSpPr txBox="1"/>
              <p:nvPr/>
            </p:nvSpPr>
            <p:spPr>
              <a:xfrm>
                <a:off x="4335493" y="3911655"/>
                <a:ext cx="14693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10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1099E6F-386C-493F-9B34-616887960C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493" y="3911655"/>
                <a:ext cx="1469365" cy="461665"/>
              </a:xfrm>
              <a:prstGeom prst="rect">
                <a:avLst/>
              </a:prstGeom>
              <a:blipFill>
                <a:blip r:embed="rId17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D5CDA80-EB39-47B8-A962-826306F4E630}"/>
              </a:ext>
            </a:extLst>
          </p:cNvPr>
          <p:cNvCxnSpPr>
            <a:cxnSpLocks/>
          </p:cNvCxnSpPr>
          <p:nvPr/>
        </p:nvCxnSpPr>
        <p:spPr>
          <a:xfrm>
            <a:off x="2388576" y="4768364"/>
            <a:ext cx="0" cy="575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5DE2C79-89F9-4FB7-BA7F-77D223F34282}"/>
              </a:ext>
            </a:extLst>
          </p:cNvPr>
          <p:cNvCxnSpPr>
            <a:cxnSpLocks/>
          </p:cNvCxnSpPr>
          <p:nvPr/>
        </p:nvCxnSpPr>
        <p:spPr>
          <a:xfrm>
            <a:off x="3474389" y="4754339"/>
            <a:ext cx="0" cy="575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9823EFA-4420-4350-9018-51B686361623}"/>
              </a:ext>
            </a:extLst>
          </p:cNvPr>
          <p:cNvCxnSpPr>
            <a:cxnSpLocks/>
          </p:cNvCxnSpPr>
          <p:nvPr/>
        </p:nvCxnSpPr>
        <p:spPr>
          <a:xfrm>
            <a:off x="4553140" y="4740314"/>
            <a:ext cx="0" cy="575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20DD9A60-492A-4E6C-AD74-73E2F6D14D11}"/>
              </a:ext>
            </a:extLst>
          </p:cNvPr>
          <p:cNvCxnSpPr>
            <a:cxnSpLocks/>
          </p:cNvCxnSpPr>
          <p:nvPr/>
        </p:nvCxnSpPr>
        <p:spPr>
          <a:xfrm>
            <a:off x="5614236" y="4726289"/>
            <a:ext cx="0" cy="575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7F9BA54-9117-4A75-9835-D73C0A5E2B82}"/>
              </a:ext>
            </a:extLst>
          </p:cNvPr>
          <p:cNvCxnSpPr>
            <a:cxnSpLocks/>
          </p:cNvCxnSpPr>
          <p:nvPr/>
        </p:nvCxnSpPr>
        <p:spPr>
          <a:xfrm>
            <a:off x="6909285" y="4726289"/>
            <a:ext cx="0" cy="575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Left Bracket 50">
            <a:extLst>
              <a:ext uri="{FF2B5EF4-FFF2-40B4-BE49-F238E27FC236}">
                <a16:creationId xmlns:a16="http://schemas.microsoft.com/office/drawing/2014/main" id="{8E6DDF20-53B1-4299-8397-9C31C32C79EC}"/>
              </a:ext>
            </a:extLst>
          </p:cNvPr>
          <p:cNvSpPr/>
          <p:nvPr/>
        </p:nvSpPr>
        <p:spPr>
          <a:xfrm rot="5400000">
            <a:off x="5777229" y="4177491"/>
            <a:ext cx="386625" cy="637952"/>
          </a:xfrm>
          <a:prstGeom prst="leftBracket">
            <a:avLst>
              <a:gd name="adj" fmla="val 36630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210B1986-5305-4D32-AC1A-27758B90BF39}"/>
                  </a:ext>
                </a:extLst>
              </p:cNvPr>
              <p:cNvSpPr txBox="1"/>
              <p:nvPr/>
            </p:nvSpPr>
            <p:spPr>
              <a:xfrm>
                <a:off x="5235858" y="3918780"/>
                <a:ext cx="14693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3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210B1986-5305-4D32-AC1A-27758B90BF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5858" y="3918780"/>
                <a:ext cx="1469365" cy="461665"/>
              </a:xfrm>
              <a:prstGeom prst="rect">
                <a:avLst/>
              </a:prstGeom>
              <a:blipFill>
                <a:blip r:embed="rId18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>
            <a:extLst>
              <a:ext uri="{FF2B5EF4-FFF2-40B4-BE49-F238E27FC236}">
                <a16:creationId xmlns:a16="http://schemas.microsoft.com/office/drawing/2014/main" id="{68EDA8CB-8A0E-4BD4-9E4D-38988F017D2C}"/>
              </a:ext>
            </a:extLst>
          </p:cNvPr>
          <p:cNvSpPr txBox="1"/>
          <p:nvPr/>
        </p:nvSpPr>
        <p:spPr>
          <a:xfrm>
            <a:off x="2021154" y="5244807"/>
            <a:ext cx="748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</a:rPr>
              <a:t>30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B42B873-DEA1-4BE2-918E-7AC62DE0E223}"/>
              </a:ext>
            </a:extLst>
          </p:cNvPr>
          <p:cNvSpPr txBox="1"/>
          <p:nvPr/>
        </p:nvSpPr>
        <p:spPr>
          <a:xfrm>
            <a:off x="3117560" y="5244807"/>
            <a:ext cx="748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</a:rPr>
              <a:t>60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DBEDA77-F303-430B-95BD-137751F7E0BB}"/>
              </a:ext>
            </a:extLst>
          </p:cNvPr>
          <p:cNvSpPr txBox="1"/>
          <p:nvPr/>
        </p:nvSpPr>
        <p:spPr>
          <a:xfrm>
            <a:off x="4178655" y="5244807"/>
            <a:ext cx="748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</a:rPr>
              <a:t>90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AB9BCFF-F254-485F-8972-1D77BEDE9162}"/>
              </a:ext>
            </a:extLst>
          </p:cNvPr>
          <p:cNvSpPr txBox="1"/>
          <p:nvPr/>
        </p:nvSpPr>
        <p:spPr>
          <a:xfrm>
            <a:off x="5234416" y="5244807"/>
            <a:ext cx="748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</a:rPr>
              <a:t>120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13DF2F9-F02E-4172-B9C2-B4384B098724}"/>
              </a:ext>
            </a:extLst>
          </p:cNvPr>
          <p:cNvSpPr txBox="1"/>
          <p:nvPr/>
        </p:nvSpPr>
        <p:spPr>
          <a:xfrm>
            <a:off x="6542981" y="5244807"/>
            <a:ext cx="748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</a:rPr>
              <a:t>147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F10B9350-481D-4B02-8213-0B04A581B4FB}"/>
                  </a:ext>
                </a:extLst>
              </p:cNvPr>
              <p:cNvSpPr txBox="1"/>
              <p:nvPr/>
            </p:nvSpPr>
            <p:spPr>
              <a:xfrm>
                <a:off x="2138872" y="3151388"/>
                <a:ext cx="178468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 147</a:t>
                </a:r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F10B9350-481D-4B02-8213-0B04A581B4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8872" y="3151388"/>
                <a:ext cx="1784687" cy="584775"/>
              </a:xfrm>
              <a:prstGeom prst="rect">
                <a:avLst/>
              </a:prstGeom>
              <a:blipFill>
                <a:blip r:embed="rId19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Left Bracket 65">
            <a:extLst>
              <a:ext uri="{FF2B5EF4-FFF2-40B4-BE49-F238E27FC236}">
                <a16:creationId xmlns:a16="http://schemas.microsoft.com/office/drawing/2014/main" id="{6E9EB723-AC9F-4CDB-AC65-2ED58E323CAC}"/>
              </a:ext>
            </a:extLst>
          </p:cNvPr>
          <p:cNvSpPr/>
          <p:nvPr/>
        </p:nvSpPr>
        <p:spPr>
          <a:xfrm rot="5400000">
            <a:off x="5885093" y="1620651"/>
            <a:ext cx="386625" cy="835800"/>
          </a:xfrm>
          <a:prstGeom prst="leftBracket">
            <a:avLst>
              <a:gd name="adj" fmla="val 36630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8D4DF139-3FAC-4852-8ABA-E6D48891AF97}"/>
                  </a:ext>
                </a:extLst>
              </p:cNvPr>
              <p:cNvSpPr txBox="1"/>
              <p:nvPr/>
            </p:nvSpPr>
            <p:spPr>
              <a:xfrm>
                <a:off x="5345385" y="1460862"/>
                <a:ext cx="14693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5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8D4DF139-3FAC-4852-8ABA-E6D48891AF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385" y="1460862"/>
                <a:ext cx="1469365" cy="461665"/>
              </a:xfrm>
              <a:prstGeom prst="rect">
                <a:avLst/>
              </a:prstGeom>
              <a:blipFill>
                <a:blip r:embed="rId20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40730D2C-DB9E-49A5-9EBA-CDAA4290C05C}"/>
              </a:ext>
            </a:extLst>
          </p:cNvPr>
          <p:cNvCxnSpPr>
            <a:cxnSpLocks/>
          </p:cNvCxnSpPr>
          <p:nvPr/>
        </p:nvCxnSpPr>
        <p:spPr>
          <a:xfrm>
            <a:off x="7160245" y="2276519"/>
            <a:ext cx="0" cy="575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D00C46F9-81E5-4B95-B947-760548A8457D}"/>
              </a:ext>
            </a:extLst>
          </p:cNvPr>
          <p:cNvSpPr txBox="1"/>
          <p:nvPr/>
        </p:nvSpPr>
        <p:spPr>
          <a:xfrm>
            <a:off x="6789308" y="2789384"/>
            <a:ext cx="748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</a:rPr>
              <a:t>141</a:t>
            </a:r>
          </a:p>
        </p:txBody>
      </p:sp>
      <p:sp>
        <p:nvSpPr>
          <p:cNvPr id="70" name="Left Bracket 69">
            <a:extLst>
              <a:ext uri="{FF2B5EF4-FFF2-40B4-BE49-F238E27FC236}">
                <a16:creationId xmlns:a16="http://schemas.microsoft.com/office/drawing/2014/main" id="{4FD0C1FA-A597-4E37-9008-EEDF6FB808BC}"/>
              </a:ext>
            </a:extLst>
          </p:cNvPr>
          <p:cNvSpPr/>
          <p:nvPr/>
        </p:nvSpPr>
        <p:spPr>
          <a:xfrm rot="5400000">
            <a:off x="6650983" y="1721873"/>
            <a:ext cx="386625" cy="622386"/>
          </a:xfrm>
          <a:prstGeom prst="leftBracket">
            <a:avLst>
              <a:gd name="adj" fmla="val 36630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1CF2FE44-E247-4808-8E88-5A6F565CC856}"/>
                  </a:ext>
                </a:extLst>
              </p:cNvPr>
              <p:cNvSpPr txBox="1"/>
              <p:nvPr/>
            </p:nvSpPr>
            <p:spPr>
              <a:xfrm>
                <a:off x="6107516" y="1455376"/>
                <a:ext cx="14693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2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1CF2FE44-E247-4808-8E88-5A6F565CC8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7516" y="1455376"/>
                <a:ext cx="1469365" cy="461665"/>
              </a:xfrm>
              <a:prstGeom prst="rect">
                <a:avLst/>
              </a:prstGeom>
              <a:blipFill>
                <a:blip r:embed="rId21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Left Bracket 73">
            <a:extLst>
              <a:ext uri="{FF2B5EF4-FFF2-40B4-BE49-F238E27FC236}">
                <a16:creationId xmlns:a16="http://schemas.microsoft.com/office/drawing/2014/main" id="{479113D7-71CB-4675-96FE-80EB869E92A9}"/>
              </a:ext>
            </a:extLst>
          </p:cNvPr>
          <p:cNvSpPr/>
          <p:nvPr/>
        </p:nvSpPr>
        <p:spPr>
          <a:xfrm rot="5400000">
            <a:off x="6275469" y="1811544"/>
            <a:ext cx="386625" cy="456234"/>
          </a:xfrm>
          <a:prstGeom prst="leftBracket">
            <a:avLst>
              <a:gd name="adj" fmla="val 36630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23B64D58-825F-477C-BFBB-837FF3DF88FC}"/>
                  </a:ext>
                </a:extLst>
              </p:cNvPr>
              <p:cNvSpPr txBox="1"/>
              <p:nvPr/>
            </p:nvSpPr>
            <p:spPr>
              <a:xfrm>
                <a:off x="5726450" y="1518315"/>
                <a:ext cx="14693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1 </a:t>
                </a:r>
                <a14:m>
                  <m:oMath xmlns:m="http://schemas.openxmlformats.org/officeDocument/2006/math">
                    <m:r>
                      <a:rPr kumimoji="0" lang="en-GB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23B64D58-825F-477C-BFBB-837FF3DF88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6450" y="1518315"/>
                <a:ext cx="1469365" cy="369332"/>
              </a:xfrm>
              <a:prstGeom prst="rect">
                <a:avLst/>
              </a:prstGeom>
              <a:blipFill>
                <a:blip r:embed="rId22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Left Bracket 75">
            <a:extLst>
              <a:ext uri="{FF2B5EF4-FFF2-40B4-BE49-F238E27FC236}">
                <a16:creationId xmlns:a16="http://schemas.microsoft.com/office/drawing/2014/main" id="{84E7A88F-77A0-4512-B764-05DA4DEBFA03}"/>
              </a:ext>
            </a:extLst>
          </p:cNvPr>
          <p:cNvSpPr/>
          <p:nvPr/>
        </p:nvSpPr>
        <p:spPr>
          <a:xfrm rot="5400000">
            <a:off x="6489877" y="4177491"/>
            <a:ext cx="386625" cy="637952"/>
          </a:xfrm>
          <a:prstGeom prst="leftBracket">
            <a:avLst>
              <a:gd name="adj" fmla="val 36630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FBF5B4CC-E95A-44DF-B39D-AD4567D6C131}"/>
                  </a:ext>
                </a:extLst>
              </p:cNvPr>
              <p:cNvSpPr txBox="1"/>
              <p:nvPr/>
            </p:nvSpPr>
            <p:spPr>
              <a:xfrm>
                <a:off x="5948506" y="3918780"/>
                <a:ext cx="14693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3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FBF5B4CC-E95A-44DF-B39D-AD4567D6C1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8506" y="3918780"/>
                <a:ext cx="1469365" cy="461665"/>
              </a:xfrm>
              <a:prstGeom prst="rect">
                <a:avLst/>
              </a:prstGeom>
              <a:blipFill>
                <a:blip r:embed="rId23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Left Bracket 77">
            <a:extLst>
              <a:ext uri="{FF2B5EF4-FFF2-40B4-BE49-F238E27FC236}">
                <a16:creationId xmlns:a16="http://schemas.microsoft.com/office/drawing/2014/main" id="{AD2C41F9-9893-4672-AEC5-E3683A908A6D}"/>
              </a:ext>
            </a:extLst>
          </p:cNvPr>
          <p:cNvSpPr/>
          <p:nvPr/>
        </p:nvSpPr>
        <p:spPr>
          <a:xfrm rot="5400000">
            <a:off x="7192542" y="4177491"/>
            <a:ext cx="386625" cy="637952"/>
          </a:xfrm>
          <a:prstGeom prst="leftBracket">
            <a:avLst>
              <a:gd name="adj" fmla="val 36630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26C93A5A-292B-430D-B03E-6585352EECAD}"/>
                  </a:ext>
                </a:extLst>
              </p:cNvPr>
              <p:cNvSpPr txBox="1"/>
              <p:nvPr/>
            </p:nvSpPr>
            <p:spPr>
              <a:xfrm>
                <a:off x="6651171" y="3918780"/>
                <a:ext cx="14693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3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26C93A5A-292B-430D-B03E-6585352EEC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1171" y="3918780"/>
                <a:ext cx="1469365" cy="461665"/>
              </a:xfrm>
              <a:prstGeom prst="rect">
                <a:avLst/>
              </a:prstGeom>
              <a:blipFill>
                <a:blip r:embed="rId24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Left Bracket 79">
            <a:extLst>
              <a:ext uri="{FF2B5EF4-FFF2-40B4-BE49-F238E27FC236}">
                <a16:creationId xmlns:a16="http://schemas.microsoft.com/office/drawing/2014/main" id="{B8DEC8E8-28EF-4D68-852D-854F4CD839FC}"/>
              </a:ext>
            </a:extLst>
          </p:cNvPr>
          <p:cNvSpPr/>
          <p:nvPr/>
        </p:nvSpPr>
        <p:spPr>
          <a:xfrm rot="5400000">
            <a:off x="5777229" y="4177490"/>
            <a:ext cx="386625" cy="637952"/>
          </a:xfrm>
          <a:prstGeom prst="leftBracket">
            <a:avLst>
              <a:gd name="adj" fmla="val 36630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AEB0969E-B990-4F48-93DA-2AE740DBB136}"/>
                  </a:ext>
                </a:extLst>
              </p:cNvPr>
              <p:cNvSpPr txBox="1"/>
              <p:nvPr/>
            </p:nvSpPr>
            <p:spPr>
              <a:xfrm>
                <a:off x="5235858" y="3918779"/>
                <a:ext cx="14693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5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AEB0969E-B990-4F48-93DA-2AE740DBB1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5858" y="3918779"/>
                <a:ext cx="1469365" cy="461665"/>
              </a:xfrm>
              <a:prstGeom prst="rect">
                <a:avLst/>
              </a:prstGeom>
              <a:blipFill>
                <a:blip r:embed="rId25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Left Bracket 81">
            <a:extLst>
              <a:ext uri="{FF2B5EF4-FFF2-40B4-BE49-F238E27FC236}">
                <a16:creationId xmlns:a16="http://schemas.microsoft.com/office/drawing/2014/main" id="{6F39A1D3-ACD8-4E9D-8EA8-0227BCBBFCE9}"/>
              </a:ext>
            </a:extLst>
          </p:cNvPr>
          <p:cNvSpPr/>
          <p:nvPr/>
        </p:nvSpPr>
        <p:spPr>
          <a:xfrm rot="5400000">
            <a:off x="6489877" y="4177490"/>
            <a:ext cx="386625" cy="637952"/>
          </a:xfrm>
          <a:prstGeom prst="leftBracket">
            <a:avLst>
              <a:gd name="adj" fmla="val 36630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E96E45E6-50CD-4A56-9AB8-07B08388579E}"/>
                  </a:ext>
                </a:extLst>
              </p:cNvPr>
              <p:cNvSpPr txBox="1"/>
              <p:nvPr/>
            </p:nvSpPr>
            <p:spPr>
              <a:xfrm>
                <a:off x="5948506" y="3918779"/>
                <a:ext cx="14693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4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E96E45E6-50CD-4A56-9AB8-07B0838857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8506" y="3918779"/>
                <a:ext cx="1469365" cy="461665"/>
              </a:xfrm>
              <a:prstGeom prst="rect">
                <a:avLst/>
              </a:prstGeom>
              <a:blipFill>
                <a:blip r:embed="rId26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Left Bracket 85">
            <a:extLst>
              <a:ext uri="{FF2B5EF4-FFF2-40B4-BE49-F238E27FC236}">
                <a16:creationId xmlns:a16="http://schemas.microsoft.com/office/drawing/2014/main" id="{EDFD584A-CE15-4C10-AB1A-0FAA93CE783B}"/>
              </a:ext>
            </a:extLst>
          </p:cNvPr>
          <p:cNvSpPr/>
          <p:nvPr/>
        </p:nvSpPr>
        <p:spPr>
          <a:xfrm rot="5400000">
            <a:off x="6469165" y="3477035"/>
            <a:ext cx="386625" cy="2021825"/>
          </a:xfrm>
          <a:prstGeom prst="leftBracket">
            <a:avLst>
              <a:gd name="adj" fmla="val 36630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4AE1CF96-1DD8-4D04-9489-3B81E5D72EE0}"/>
                  </a:ext>
                </a:extLst>
              </p:cNvPr>
              <p:cNvSpPr txBox="1"/>
              <p:nvPr/>
            </p:nvSpPr>
            <p:spPr>
              <a:xfrm>
                <a:off x="5862438" y="3910260"/>
                <a:ext cx="14693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10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4AE1CF96-1DD8-4D04-9489-3B81E5D72E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2438" y="3910260"/>
                <a:ext cx="1469365" cy="461665"/>
              </a:xfrm>
              <a:prstGeom prst="rect">
                <a:avLst/>
              </a:prstGeom>
              <a:blipFill>
                <a:blip r:embed="rId27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Left Bracket 87">
            <a:extLst>
              <a:ext uri="{FF2B5EF4-FFF2-40B4-BE49-F238E27FC236}">
                <a16:creationId xmlns:a16="http://schemas.microsoft.com/office/drawing/2014/main" id="{E8AE8E34-ACF9-44C8-92E2-69F820A45764}"/>
              </a:ext>
            </a:extLst>
          </p:cNvPr>
          <p:cNvSpPr/>
          <p:nvPr/>
        </p:nvSpPr>
        <p:spPr>
          <a:xfrm rot="16200000" flipH="1">
            <a:off x="7147416" y="4251124"/>
            <a:ext cx="239356" cy="637954"/>
          </a:xfrm>
          <a:prstGeom prst="leftBracket">
            <a:avLst>
              <a:gd name="adj" fmla="val 36630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B13CE724-5CD5-4A21-9EF9-0B36E72B6BDF}"/>
                  </a:ext>
                </a:extLst>
              </p:cNvPr>
              <p:cNvSpPr txBox="1"/>
              <p:nvPr/>
            </p:nvSpPr>
            <p:spPr>
              <a:xfrm>
                <a:off x="5840590" y="4339268"/>
                <a:ext cx="14693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1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B13CE724-5CD5-4A21-9EF9-0B36E72B6B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0590" y="4339268"/>
                <a:ext cx="1469365" cy="461665"/>
              </a:xfrm>
              <a:prstGeom prst="rect">
                <a:avLst/>
              </a:prstGeom>
              <a:blipFill>
                <a:blip r:embed="rId28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49027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000"/>
                            </p:stCondLst>
                            <p:childTnLst>
                              <p:par>
                                <p:cTn id="1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1000"/>
                            </p:stCondLst>
                            <p:childTnLst>
                              <p:par>
                                <p:cTn id="1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1500"/>
                            </p:stCondLst>
                            <p:childTnLst>
                              <p:par>
                                <p:cTn id="2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1500"/>
                            </p:stCondLst>
                            <p:childTnLst>
                              <p:par>
                                <p:cTn id="2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2000"/>
                            </p:stCondLst>
                            <p:childTnLst>
                              <p:par>
                                <p:cTn id="2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500"/>
                            </p:stCondLst>
                            <p:childTnLst>
                              <p:par>
                                <p:cTn id="2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500"/>
                            </p:stCondLst>
                            <p:childTnLst>
                              <p:par>
                                <p:cTn id="234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3000"/>
                            </p:stCondLst>
                            <p:childTnLst>
                              <p:par>
                                <p:cTn id="2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xit" presetSubtype="0" fill="hold" grpId="1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xit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xit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xit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500"/>
                            </p:stCondLst>
                            <p:childTnLst>
                              <p:par>
                                <p:cTn id="2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500"/>
                            </p:stCondLst>
                            <p:childTnLst>
                              <p:par>
                                <p:cTn id="2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9" grpId="0" animBg="1"/>
      <p:bldP spid="19" grpId="1" animBg="1"/>
      <p:bldP spid="20" grpId="0"/>
      <p:bldP spid="20" grpId="1"/>
      <p:bldP spid="28" grpId="0"/>
      <p:bldP spid="29" grpId="0"/>
      <p:bldP spid="30" grpId="0"/>
      <p:bldP spid="31" grpId="0"/>
      <p:bldP spid="32" grpId="0"/>
      <p:bldP spid="33" grpId="0"/>
      <p:bldP spid="35" grpId="0"/>
      <p:bldP spid="35" grpId="1"/>
      <p:bldP spid="38" grpId="0" animBg="1"/>
      <p:bldP spid="39" grpId="0" animBg="1"/>
      <p:bldP spid="40" grpId="0" animBg="1"/>
      <p:bldP spid="41" grpId="0" animBg="1"/>
      <p:bldP spid="42" grpId="0"/>
      <p:bldP spid="43" grpId="0"/>
      <p:bldP spid="44" grpId="0"/>
      <p:bldP spid="45" grpId="0"/>
      <p:bldP spid="51" grpId="0" animBg="1"/>
      <p:bldP spid="51" grpId="1" animBg="1"/>
      <p:bldP spid="52" grpId="0"/>
      <p:bldP spid="52" grpId="1"/>
      <p:bldP spid="60" grpId="0"/>
      <p:bldP spid="61" grpId="0"/>
      <p:bldP spid="62" grpId="0"/>
      <p:bldP spid="63" grpId="0"/>
      <p:bldP spid="64" grpId="0"/>
      <p:bldP spid="65" grpId="0"/>
      <p:bldP spid="66" grpId="0" animBg="1"/>
      <p:bldP spid="67" grpId="0"/>
      <p:bldP spid="69" grpId="0"/>
      <p:bldP spid="70" grpId="0" animBg="1"/>
      <p:bldP spid="71" grpId="0"/>
      <p:bldP spid="74" grpId="0" animBg="1"/>
      <p:bldP spid="74" grpId="1" animBg="1"/>
      <p:bldP spid="75" grpId="0"/>
      <p:bldP spid="75" grpId="1"/>
      <p:bldP spid="76" grpId="0" animBg="1"/>
      <p:bldP spid="76" grpId="1" animBg="1"/>
      <p:bldP spid="77" grpId="0"/>
      <p:bldP spid="77" grpId="1"/>
      <p:bldP spid="78" grpId="0" animBg="1"/>
      <p:bldP spid="78" grpId="1" animBg="1"/>
      <p:bldP spid="79" grpId="0"/>
      <p:bldP spid="79" grpId="1"/>
      <p:bldP spid="80" grpId="0" animBg="1"/>
      <p:bldP spid="80" grpId="1" animBg="1"/>
      <p:bldP spid="81" grpId="0"/>
      <p:bldP spid="81" grpId="1"/>
      <p:bldP spid="82" grpId="0" animBg="1"/>
      <p:bldP spid="82" grpId="1" animBg="1"/>
      <p:bldP spid="83" grpId="0"/>
      <p:bldP spid="83" grpId="1"/>
      <p:bldP spid="86" grpId="0" animBg="1"/>
      <p:bldP spid="87" grpId="0"/>
      <p:bldP spid="88" grpId="0" animBg="1"/>
      <p:bldP spid="8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2 - 3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818682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1E07A39-C123-41B6-89A4-8C7A0F7E22DF}"/>
                  </a:ext>
                </a:extLst>
              </p:cNvPr>
              <p:cNvSpPr txBox="1"/>
              <p:nvPr/>
            </p:nvSpPr>
            <p:spPr>
              <a:xfrm>
                <a:off x="1101027" y="1683763"/>
                <a:ext cx="2753360" cy="2281476"/>
              </a:xfrm>
              <a:prstGeom prst="round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32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6</a:t>
                </a:r>
              </a:p>
              <a:p>
                <a:pPr algn="ctr">
                  <a:defRPr/>
                </a:pPr>
                <a:r>
                  <a:rPr lang="en-GB" sz="3200" dirty="0"/>
                  <a:t>6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3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18</a:t>
                </a:r>
              </a:p>
              <a:p>
                <a:pPr algn="ctr">
                  <a:defRPr/>
                </a:pPr>
                <a:r>
                  <a:rPr lang="en-GB" sz="3200" dirty="0"/>
                  <a:t>6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20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120</a:t>
                </a:r>
              </a:p>
              <a:p>
                <a:pPr algn="ctr">
                  <a:defRPr/>
                </a:pPr>
                <a:r>
                  <a:rPr lang="en-GB" sz="3200" dirty="0"/>
                  <a:t>32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6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138</a:t>
                </a:r>
                <a:r>
                  <a:rPr lang="en-GB" sz="3200" dirty="0">
                    <a:latin typeface="Calibri" panose="020F0502020204030204"/>
                  </a:rPr>
                  <a:t> </a:t>
                </a:r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1E07A39-C123-41B6-89A4-8C7A0F7E2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027" y="1683763"/>
                <a:ext cx="2753360" cy="2281476"/>
              </a:xfrm>
              <a:prstGeom prst="roundRect">
                <a:avLst/>
              </a:prstGeom>
              <a:blipFill>
                <a:blip r:embed="rId5"/>
                <a:stretch>
                  <a:fillRect r="-2217" b="-3476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15FEB595-2F1C-486E-A7C8-10F2EF61B4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6273594" y="3843691"/>
            <a:ext cx="1769379" cy="123720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782E6F2-182B-4B3B-9768-172B2976B761}"/>
              </a:ext>
            </a:extLst>
          </p:cNvPr>
          <p:cNvSpPr txBox="1"/>
          <p:nvPr/>
        </p:nvSpPr>
        <p:spPr>
          <a:xfrm>
            <a:off x="866987" y="640644"/>
            <a:ext cx="7057813" cy="1191816"/>
          </a:xfrm>
          <a:prstGeom prst="round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Can you find which of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Tiny’s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calculations are correct and which are incorrect?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530E018-6934-4F0A-A52C-60C448F01550}"/>
                  </a:ext>
                </a:extLst>
              </p:cNvPr>
              <p:cNvSpPr txBox="1"/>
              <p:nvPr/>
            </p:nvSpPr>
            <p:spPr>
              <a:xfrm>
                <a:off x="5171440" y="1683763"/>
                <a:ext cx="2753360" cy="2281476"/>
              </a:xfrm>
              <a:prstGeom prst="round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42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</a:t>
                </a:r>
              </a:p>
              <a:p>
                <a:pPr algn="ctr">
                  <a:defRPr/>
                </a:pPr>
                <a:r>
                  <a:rPr lang="en-GB" sz="3200" dirty="0"/>
                  <a:t>40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3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120</a:t>
                </a:r>
              </a:p>
              <a:p>
                <a:pPr algn="ctr">
                  <a:defRPr/>
                </a:pPr>
                <a:r>
                  <a:rPr lang="en-GB" sz="3200" dirty="0"/>
                  <a:t>2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3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6</a:t>
                </a:r>
              </a:p>
              <a:p>
                <a:pPr algn="ctr">
                  <a:defRPr/>
                </a:pPr>
                <a:r>
                  <a:rPr lang="en-GB" sz="3200" dirty="0"/>
                  <a:t>42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3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126</a:t>
                </a:r>
                <a:r>
                  <a:rPr lang="en-GB" sz="3200" dirty="0">
                    <a:latin typeface="Calibri" panose="020F0502020204030204"/>
                  </a:rPr>
                  <a:t> </a:t>
                </a:r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530E018-6934-4F0A-A52C-60C448F015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1440" y="1683763"/>
                <a:ext cx="2753360" cy="2281476"/>
              </a:xfrm>
              <a:prstGeom prst="roundRect">
                <a:avLst/>
              </a:prstGeom>
              <a:blipFill>
                <a:blip r:embed="rId7"/>
                <a:stretch>
                  <a:fillRect r="-2212" b="-3476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AEB8C7B-DE11-4668-BB25-799735769677}"/>
                  </a:ext>
                </a:extLst>
              </p:cNvPr>
              <p:cNvSpPr txBox="1"/>
              <p:nvPr/>
            </p:nvSpPr>
            <p:spPr>
              <a:xfrm>
                <a:off x="3136234" y="3624323"/>
                <a:ext cx="2753360" cy="2281476"/>
              </a:xfrm>
              <a:prstGeom prst="round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54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5</a:t>
                </a:r>
              </a:p>
              <a:p>
                <a:pPr algn="ctr">
                  <a:defRPr/>
                </a:pPr>
                <a:r>
                  <a:rPr lang="en-GB" sz="3200" dirty="0"/>
                  <a:t>50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5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200</a:t>
                </a:r>
              </a:p>
              <a:p>
                <a:pPr algn="ctr">
                  <a:defRPr/>
                </a:pPr>
                <a:r>
                  <a:rPr lang="en-GB" sz="3200" dirty="0"/>
                  <a:t>4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5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20</a:t>
                </a:r>
              </a:p>
              <a:p>
                <a:pPr algn="ctr">
                  <a:defRPr/>
                </a:pPr>
                <a:r>
                  <a:rPr lang="en-GB" sz="3200" dirty="0"/>
                  <a:t>54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5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220</a:t>
                </a:r>
                <a:r>
                  <a:rPr lang="en-GB" sz="3200" dirty="0">
                    <a:latin typeface="Calibri" panose="020F0502020204030204"/>
                  </a:rPr>
                  <a:t> </a:t>
                </a:r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AEB8C7B-DE11-4668-BB25-7997357696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6234" y="3624323"/>
                <a:ext cx="2753360" cy="2281476"/>
              </a:xfrm>
              <a:prstGeom prst="roundRect">
                <a:avLst/>
              </a:prstGeom>
              <a:blipFill>
                <a:blip r:embed="rId8"/>
                <a:stretch>
                  <a:fillRect r="-2212" b="-3476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867861FF-6ED8-4C15-B9F0-882A576266F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60286" y="5008358"/>
            <a:ext cx="747045" cy="747045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DF28D15-D61C-4920-9126-81FAFF29E676}"/>
              </a:ext>
            </a:extLst>
          </p:cNvPr>
          <p:cNvSpPr/>
          <p:nvPr/>
        </p:nvSpPr>
        <p:spPr>
          <a:xfrm>
            <a:off x="1808481" y="1832460"/>
            <a:ext cx="1368214" cy="49079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8BA7C7D-FE4D-46D3-B21C-C65FB6591DFF}"/>
              </a:ext>
            </a:extLst>
          </p:cNvPr>
          <p:cNvSpPr/>
          <p:nvPr/>
        </p:nvSpPr>
        <p:spPr>
          <a:xfrm>
            <a:off x="5864013" y="1832459"/>
            <a:ext cx="1368214" cy="490793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4870FE3-B4DF-4A4D-9498-7A4533BDC77F}"/>
              </a:ext>
            </a:extLst>
          </p:cNvPr>
          <p:cNvSpPr/>
          <p:nvPr/>
        </p:nvSpPr>
        <p:spPr>
          <a:xfrm>
            <a:off x="3803226" y="3786876"/>
            <a:ext cx="1368214" cy="490793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C15AFE8-93A3-4F48-B107-835FC28F736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338940" y="1778923"/>
            <a:ext cx="621431" cy="575096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465820E-6C4C-4CB5-A6AB-BB223E7363BD}"/>
              </a:ext>
            </a:extLst>
          </p:cNvPr>
          <p:cNvCxnSpPr/>
          <p:nvPr/>
        </p:nvCxnSpPr>
        <p:spPr>
          <a:xfrm>
            <a:off x="2188150" y="2766254"/>
            <a:ext cx="3454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093C62D-3E42-4F6E-8879-51C887BE5424}"/>
              </a:ext>
            </a:extLst>
          </p:cNvPr>
          <p:cNvCxnSpPr/>
          <p:nvPr/>
        </p:nvCxnSpPr>
        <p:spPr>
          <a:xfrm>
            <a:off x="2100101" y="3270867"/>
            <a:ext cx="3454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AC3D38E-C8E7-41A3-AE9A-BE3DECA95900}"/>
              </a:ext>
            </a:extLst>
          </p:cNvPr>
          <p:cNvCxnSpPr>
            <a:cxnSpLocks/>
          </p:cNvCxnSpPr>
          <p:nvPr/>
        </p:nvCxnSpPr>
        <p:spPr>
          <a:xfrm>
            <a:off x="4978582" y="4737316"/>
            <a:ext cx="64008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0FE5484-5F04-4B3D-9837-6BFFE0D6468D}"/>
                  </a:ext>
                </a:extLst>
              </p:cNvPr>
              <p:cNvSpPr txBox="1"/>
              <p:nvPr/>
            </p:nvSpPr>
            <p:spPr>
              <a:xfrm>
                <a:off x="3136234" y="3624323"/>
                <a:ext cx="2753360" cy="2281476"/>
              </a:xfrm>
              <a:prstGeom prst="roundRect">
                <a:avLst/>
              </a:prstGeom>
              <a:solidFill>
                <a:schemeClr val="bg1"/>
              </a:solidFill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54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5</a:t>
                </a:r>
              </a:p>
              <a:p>
                <a:pPr algn="ctr">
                  <a:defRPr/>
                </a:pPr>
                <a:r>
                  <a:rPr lang="en-GB" sz="3200" dirty="0"/>
                  <a:t>50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5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250</a:t>
                </a:r>
              </a:p>
              <a:p>
                <a:pPr algn="ctr">
                  <a:defRPr/>
                </a:pPr>
                <a:r>
                  <a:rPr lang="en-GB" sz="3200" dirty="0"/>
                  <a:t>4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5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20</a:t>
                </a:r>
              </a:p>
              <a:p>
                <a:pPr algn="ctr">
                  <a:defRPr/>
                </a:pPr>
                <a:r>
                  <a:rPr lang="en-GB" sz="3200" dirty="0"/>
                  <a:t>54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5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270</a:t>
                </a:r>
                <a:r>
                  <a:rPr lang="en-GB" sz="3200" dirty="0">
                    <a:latin typeface="Calibri" panose="020F0502020204030204"/>
                  </a:rPr>
                  <a:t> </a:t>
                </a:r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0FE5484-5F04-4B3D-9837-6BFFE0D646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6234" y="3624323"/>
                <a:ext cx="2753360" cy="2281476"/>
              </a:xfrm>
              <a:prstGeom prst="roundRect">
                <a:avLst/>
              </a:prstGeom>
              <a:blipFill>
                <a:blip r:embed="rId11"/>
                <a:stretch>
                  <a:fillRect r="-2212" b="-3476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CD0BEE23-1D52-4E16-AB90-290225CA8C2C}"/>
              </a:ext>
            </a:extLst>
          </p:cNvPr>
          <p:cNvSpPr/>
          <p:nvPr/>
        </p:nvSpPr>
        <p:spPr>
          <a:xfrm>
            <a:off x="3803226" y="3786876"/>
            <a:ext cx="1368214" cy="490793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28FBB4E-B824-47E6-BD91-B0CABE74A08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385514" y="3804419"/>
            <a:ext cx="455706" cy="45570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623DC16-CAA1-4BA6-9741-45A893078617}"/>
              </a:ext>
            </a:extLst>
          </p:cNvPr>
          <p:cNvSpPr txBox="1"/>
          <p:nvPr/>
        </p:nvSpPr>
        <p:spPr>
          <a:xfrm>
            <a:off x="5738672" y="5153426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8670D42-EDFA-400E-92C9-649C9A053B80}"/>
                  </a:ext>
                </a:extLst>
              </p:cNvPr>
              <p:cNvSpPr txBox="1"/>
              <p:nvPr/>
            </p:nvSpPr>
            <p:spPr>
              <a:xfrm>
                <a:off x="1101027" y="1683763"/>
                <a:ext cx="2753360" cy="2281476"/>
              </a:xfrm>
              <a:prstGeom prst="roundRect">
                <a:avLst/>
              </a:prstGeom>
              <a:solidFill>
                <a:schemeClr val="bg1"/>
              </a:solidFill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32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6</a:t>
                </a:r>
              </a:p>
              <a:p>
                <a:pPr algn="ctr">
                  <a:defRPr/>
                </a:pPr>
                <a:r>
                  <a:rPr lang="en-GB" sz="3200" dirty="0"/>
                  <a:t>6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2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12</a:t>
                </a:r>
              </a:p>
              <a:p>
                <a:pPr algn="ctr">
                  <a:defRPr/>
                </a:pPr>
                <a:r>
                  <a:rPr lang="en-GB" sz="3200" dirty="0"/>
                  <a:t>6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30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180</a:t>
                </a:r>
              </a:p>
              <a:p>
                <a:pPr algn="ctr">
                  <a:defRPr/>
                </a:pPr>
                <a:r>
                  <a:rPr lang="en-GB" sz="3200" dirty="0"/>
                  <a:t>32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6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192</a:t>
                </a:r>
                <a:r>
                  <a:rPr lang="en-GB" sz="3200" dirty="0">
                    <a:latin typeface="Calibri" panose="020F0502020204030204"/>
                  </a:rPr>
                  <a:t> </a:t>
                </a:r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8670D42-EDFA-400E-92C9-649C9A053B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027" y="1683763"/>
                <a:ext cx="2753360" cy="2281476"/>
              </a:xfrm>
              <a:prstGeom prst="roundRect">
                <a:avLst/>
              </a:prstGeom>
              <a:blipFill>
                <a:blip r:embed="rId13"/>
                <a:stretch>
                  <a:fillRect r="-2217" b="-3476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2472A5F-A088-4060-9440-218412DB4B29}"/>
              </a:ext>
            </a:extLst>
          </p:cNvPr>
          <p:cNvSpPr/>
          <p:nvPr/>
        </p:nvSpPr>
        <p:spPr>
          <a:xfrm>
            <a:off x="1808481" y="1832460"/>
            <a:ext cx="1368214" cy="49079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CFF1498-534D-4360-8F21-C81854BB841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347520" y="1850085"/>
            <a:ext cx="455706" cy="45570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5981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/>
      <p:bldP spid="6" grpId="0"/>
      <p:bldP spid="9" grpId="0" animBg="1"/>
      <p:bldP spid="10" grpId="0" animBg="1"/>
      <p:bldP spid="11" grpId="0" animBg="1"/>
      <p:bldP spid="21" grpId="0" animBg="1"/>
      <p:bldP spid="22" grpId="0" animBg="1"/>
      <p:bldP spid="8" grpId="0"/>
      <p:bldP spid="8" grpId="1"/>
      <p:bldP spid="19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worksheet</a:t>
            </a:r>
          </a:p>
        </p:txBody>
      </p:sp>
    </p:spTree>
    <p:extLst>
      <p:ext uri="{BB962C8B-B14F-4D97-AF65-F5344CB8AC3E}">
        <p14:creationId xmlns:p14="http://schemas.microsoft.com/office/powerpoint/2010/main" val="2405889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16855"/>
                <a:ext cx="7625490" cy="6555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39750" indent="-539750">
                  <a:buFontTx/>
                  <a:buAutoNum type="arabicParenR"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1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	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	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	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20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 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	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30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 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	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40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2)	 Complete the part-whole models</a:t>
                </a:r>
              </a:p>
              <a:p>
                <a:pPr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3"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	 5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5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		 5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1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1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1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1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10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1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16855"/>
                <a:ext cx="7625490" cy="6555641"/>
              </a:xfrm>
              <a:prstGeom prst="rect">
                <a:avLst/>
              </a:prstGeom>
              <a:blipFill>
                <a:blip r:embed="rId4"/>
                <a:stretch>
                  <a:fillRect l="-1679" t="-10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1882F8B1-5F4C-4571-9CA1-B959017E1A9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395" y="2926079"/>
            <a:ext cx="1508676" cy="151030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02D716E-28BA-4AF8-BBAC-713BC88A6AAB}"/>
              </a:ext>
            </a:extLst>
          </p:cNvPr>
          <p:cNvSpPr txBox="1"/>
          <p:nvPr/>
        </p:nvSpPr>
        <p:spPr>
          <a:xfrm>
            <a:off x="1908070" y="2980530"/>
            <a:ext cx="1481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23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097FD4-5725-4E2D-974C-CB4F2C25D79C}"/>
              </a:ext>
            </a:extLst>
          </p:cNvPr>
          <p:cNvSpPr txBox="1"/>
          <p:nvPr/>
        </p:nvSpPr>
        <p:spPr>
          <a:xfrm>
            <a:off x="2785948" y="3844660"/>
            <a:ext cx="5828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3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1343D42-5398-437A-A414-C324D6F4C5A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139512" y="2926893"/>
            <a:ext cx="1508676" cy="151030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1C6FB68-60B4-40D7-B427-120D7FABB8B3}"/>
              </a:ext>
            </a:extLst>
          </p:cNvPr>
          <p:cNvSpPr txBox="1"/>
          <p:nvPr/>
        </p:nvSpPr>
        <p:spPr>
          <a:xfrm>
            <a:off x="3726594" y="3420435"/>
            <a:ext cx="1481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34</a:t>
            </a:r>
          </a:p>
        </p:txBody>
      </p:sp>
    </p:spTree>
    <p:extLst>
      <p:ext uri="{BB962C8B-B14F-4D97-AF65-F5344CB8AC3E}">
        <p14:creationId xmlns:p14="http://schemas.microsoft.com/office/powerpoint/2010/main" val="4055834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16855"/>
                <a:ext cx="7625490" cy="6124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39750" indent="-539750">
                  <a:buFontTx/>
                  <a:buAutoNum type="arabicParenR"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1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	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	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	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20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 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	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30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 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	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40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2)	 Complete the part-whole models</a:t>
                </a:r>
              </a:p>
              <a:p>
                <a:pPr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3"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	 5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5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		 5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1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1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1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1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10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1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16855"/>
                <a:ext cx="7625490" cy="6124754"/>
              </a:xfrm>
              <a:prstGeom prst="rect">
                <a:avLst/>
              </a:prstGeom>
              <a:blipFill>
                <a:blip r:embed="rId5"/>
                <a:stretch>
                  <a:fillRect l="-1679" t="-10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1882F8B1-5F4C-4571-9CA1-B959017E1A9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395" y="2926079"/>
            <a:ext cx="1508676" cy="151030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02D716E-28BA-4AF8-BBAC-713BC88A6AAB}"/>
              </a:ext>
            </a:extLst>
          </p:cNvPr>
          <p:cNvSpPr txBox="1"/>
          <p:nvPr/>
        </p:nvSpPr>
        <p:spPr>
          <a:xfrm>
            <a:off x="1908070" y="2980530"/>
            <a:ext cx="1481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23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097FD4-5725-4E2D-974C-CB4F2C25D79C}"/>
              </a:ext>
            </a:extLst>
          </p:cNvPr>
          <p:cNvSpPr txBox="1"/>
          <p:nvPr/>
        </p:nvSpPr>
        <p:spPr>
          <a:xfrm>
            <a:off x="2785948" y="3844660"/>
            <a:ext cx="5828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3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1343D42-5398-437A-A414-C324D6F4C5A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139512" y="2926893"/>
            <a:ext cx="1508676" cy="151030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1C6FB68-60B4-40D7-B427-120D7FABB8B3}"/>
              </a:ext>
            </a:extLst>
          </p:cNvPr>
          <p:cNvSpPr txBox="1"/>
          <p:nvPr/>
        </p:nvSpPr>
        <p:spPr>
          <a:xfrm>
            <a:off x="3726594" y="3420435"/>
            <a:ext cx="1481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34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CE338A-8EF9-47FA-A55D-04DD1B8AAC8D}"/>
              </a:ext>
            </a:extLst>
          </p:cNvPr>
          <p:cNvSpPr txBox="1"/>
          <p:nvPr/>
        </p:nvSpPr>
        <p:spPr>
          <a:xfrm>
            <a:off x="2473287" y="316855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A32CF8A-BA16-4F4E-9D8A-402FD3177E57}"/>
              </a:ext>
            </a:extLst>
          </p:cNvPr>
          <p:cNvSpPr txBox="1"/>
          <p:nvPr/>
        </p:nvSpPr>
        <p:spPr>
          <a:xfrm>
            <a:off x="4837119" y="316855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AD633F-9DA8-4890-B2E9-5F737DBCBAA3}"/>
              </a:ext>
            </a:extLst>
          </p:cNvPr>
          <p:cNvSpPr txBox="1"/>
          <p:nvPr/>
        </p:nvSpPr>
        <p:spPr>
          <a:xfrm>
            <a:off x="2473287" y="739850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792E78-9243-4AFA-BE8F-4DBB460624B3}"/>
              </a:ext>
            </a:extLst>
          </p:cNvPr>
          <p:cNvSpPr txBox="1"/>
          <p:nvPr/>
        </p:nvSpPr>
        <p:spPr>
          <a:xfrm>
            <a:off x="4837119" y="739850"/>
            <a:ext cx="769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60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3F02367-7224-4588-837A-1ED62C21C1C1}"/>
              </a:ext>
            </a:extLst>
          </p:cNvPr>
          <p:cNvSpPr txBox="1"/>
          <p:nvPr/>
        </p:nvSpPr>
        <p:spPr>
          <a:xfrm>
            <a:off x="2473287" y="1163889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5B23CA9-5294-4A7A-AABF-A743989B99EB}"/>
              </a:ext>
            </a:extLst>
          </p:cNvPr>
          <p:cNvSpPr txBox="1"/>
          <p:nvPr/>
        </p:nvSpPr>
        <p:spPr>
          <a:xfrm>
            <a:off x="4837119" y="1163889"/>
            <a:ext cx="769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90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58F1C45-6F48-44A5-B7FA-DB8E4DED95C5}"/>
              </a:ext>
            </a:extLst>
          </p:cNvPr>
          <p:cNvSpPr txBox="1"/>
          <p:nvPr/>
        </p:nvSpPr>
        <p:spPr>
          <a:xfrm>
            <a:off x="2473287" y="1587405"/>
            <a:ext cx="826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6EB1B1C-860E-43D1-B5F9-0424C6D8245D}"/>
              </a:ext>
            </a:extLst>
          </p:cNvPr>
          <p:cNvSpPr txBox="1"/>
          <p:nvPr/>
        </p:nvSpPr>
        <p:spPr>
          <a:xfrm>
            <a:off x="4837119" y="1587405"/>
            <a:ext cx="826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120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C7E3358-9CFA-4F89-B244-21956A8A8963}"/>
              </a:ext>
            </a:extLst>
          </p:cNvPr>
          <p:cNvSpPr txBox="1"/>
          <p:nvPr/>
        </p:nvSpPr>
        <p:spPr>
          <a:xfrm>
            <a:off x="1931533" y="3862602"/>
            <a:ext cx="826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FE7E3FC-8ABA-4803-8786-4A34FB7946A4}"/>
              </a:ext>
            </a:extLst>
          </p:cNvPr>
          <p:cNvSpPr txBox="1"/>
          <p:nvPr/>
        </p:nvSpPr>
        <p:spPr>
          <a:xfrm>
            <a:off x="5048646" y="2980530"/>
            <a:ext cx="826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6DCFDD2-3D8C-4B25-B350-07FCDE607413}"/>
              </a:ext>
            </a:extLst>
          </p:cNvPr>
          <p:cNvSpPr txBox="1"/>
          <p:nvPr/>
        </p:nvSpPr>
        <p:spPr>
          <a:xfrm>
            <a:off x="5143052" y="3850435"/>
            <a:ext cx="826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A0CCFF4-BCCF-46D8-8CC4-56D23EBE1DD9}"/>
              </a:ext>
            </a:extLst>
          </p:cNvPr>
          <p:cNvSpPr txBox="1"/>
          <p:nvPr/>
        </p:nvSpPr>
        <p:spPr>
          <a:xfrm>
            <a:off x="3063316" y="4597141"/>
            <a:ext cx="826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19F5CFD-ADE9-4EA5-911C-8C9B1872FDB6}"/>
              </a:ext>
            </a:extLst>
          </p:cNvPr>
          <p:cNvSpPr txBox="1"/>
          <p:nvPr/>
        </p:nvSpPr>
        <p:spPr>
          <a:xfrm>
            <a:off x="5844089" y="4597141"/>
            <a:ext cx="826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665B6F7-81E9-4248-85EA-6724B61EF096}"/>
              </a:ext>
            </a:extLst>
          </p:cNvPr>
          <p:cNvSpPr txBox="1"/>
          <p:nvPr/>
        </p:nvSpPr>
        <p:spPr>
          <a:xfrm>
            <a:off x="2523655" y="5003017"/>
            <a:ext cx="826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F91670C-1375-428A-8753-0CB9378B3A9E}"/>
              </a:ext>
            </a:extLst>
          </p:cNvPr>
          <p:cNvSpPr txBox="1"/>
          <p:nvPr/>
        </p:nvSpPr>
        <p:spPr>
          <a:xfrm>
            <a:off x="7082564" y="5008851"/>
            <a:ext cx="826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217C372-B9B8-4B57-935E-9738C653DD4F}"/>
              </a:ext>
            </a:extLst>
          </p:cNvPr>
          <p:cNvSpPr txBox="1"/>
          <p:nvPr/>
        </p:nvSpPr>
        <p:spPr>
          <a:xfrm>
            <a:off x="2705482" y="5444175"/>
            <a:ext cx="826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702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7C7399B4-05E9-45A9-8211-1ADAEEAA4D92}"/>
                  </a:ext>
                </a:extLst>
              </p:cNvPr>
              <p:cNvSpPr/>
              <p:nvPr/>
            </p:nvSpPr>
            <p:spPr>
              <a:xfrm>
                <a:off x="1720817" y="669667"/>
                <a:ext cx="215956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7C7399B4-05E9-45A9-8211-1ADAEEAA4D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0817" y="669667"/>
                <a:ext cx="2159566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1" name="Rectangle 130">
            <a:extLst>
              <a:ext uri="{FF2B5EF4-FFF2-40B4-BE49-F238E27FC236}">
                <a16:creationId xmlns:a16="http://schemas.microsoft.com/office/drawing/2014/main" id="{060F29D8-0D8F-46AE-A330-6884D872EC52}"/>
              </a:ext>
            </a:extLst>
          </p:cNvPr>
          <p:cNvSpPr/>
          <p:nvPr/>
        </p:nvSpPr>
        <p:spPr>
          <a:xfrm>
            <a:off x="3832420" y="694350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D75E6052-4FCF-4560-AF3B-920B5A8157E7}"/>
              </a:ext>
            </a:extLst>
          </p:cNvPr>
          <p:cNvSpPr txBox="1"/>
          <p:nvPr/>
        </p:nvSpPr>
        <p:spPr>
          <a:xfrm>
            <a:off x="2813881" y="675043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6C39ADB-6A64-46EC-A97F-A4E0E7F1C9A0}"/>
              </a:ext>
            </a:extLst>
          </p:cNvPr>
          <p:cNvSpPr txBox="1"/>
          <p:nvPr/>
        </p:nvSpPr>
        <p:spPr>
          <a:xfrm>
            <a:off x="1887526" y="675043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83BE85D1-E28D-46A7-9730-759546BF8242}"/>
              </a:ext>
            </a:extLst>
          </p:cNvPr>
          <p:cNvSpPr txBox="1"/>
          <p:nvPr/>
        </p:nvSpPr>
        <p:spPr>
          <a:xfrm>
            <a:off x="3881070" y="675043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92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7457156B-47F5-48A9-819D-EDFB92B0AC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56092" y="1672026"/>
            <a:ext cx="532039" cy="518935"/>
          </a:xfrm>
          <a:prstGeom prst="rect">
            <a:avLst/>
          </a:prstGeom>
        </p:spPr>
      </p:pic>
      <p:pic>
        <p:nvPicPr>
          <p:cNvPr id="327" name="Picture 326">
            <a:extLst>
              <a:ext uri="{FF2B5EF4-FFF2-40B4-BE49-F238E27FC236}">
                <a16:creationId xmlns:a16="http://schemas.microsoft.com/office/drawing/2014/main" id="{CF26FC3C-7FCA-4914-932E-FEF1895D11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11692" y="1824426"/>
            <a:ext cx="532039" cy="518935"/>
          </a:xfrm>
          <a:prstGeom prst="rect">
            <a:avLst/>
          </a:prstGeom>
        </p:spPr>
      </p:pic>
      <p:pic>
        <p:nvPicPr>
          <p:cNvPr id="328" name="Picture 327">
            <a:extLst>
              <a:ext uri="{FF2B5EF4-FFF2-40B4-BE49-F238E27FC236}">
                <a16:creationId xmlns:a16="http://schemas.microsoft.com/office/drawing/2014/main" id="{AFC37CB0-83C5-4F1D-A912-47446F4B28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56092" y="2007694"/>
            <a:ext cx="532039" cy="518935"/>
          </a:xfrm>
          <a:prstGeom prst="rect">
            <a:avLst/>
          </a:prstGeom>
        </p:spPr>
      </p:pic>
      <p:pic>
        <p:nvPicPr>
          <p:cNvPr id="329" name="Picture 328">
            <a:extLst>
              <a:ext uri="{FF2B5EF4-FFF2-40B4-BE49-F238E27FC236}">
                <a16:creationId xmlns:a16="http://schemas.microsoft.com/office/drawing/2014/main" id="{5C25E7F4-D285-4BB8-A606-E1C848D3A1C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11691" y="2175528"/>
            <a:ext cx="532039" cy="518935"/>
          </a:xfrm>
          <a:prstGeom prst="rect">
            <a:avLst/>
          </a:prstGeom>
        </p:spPr>
      </p:pic>
      <p:pic>
        <p:nvPicPr>
          <p:cNvPr id="330" name="Picture 329">
            <a:extLst>
              <a:ext uri="{FF2B5EF4-FFF2-40B4-BE49-F238E27FC236}">
                <a16:creationId xmlns:a16="http://schemas.microsoft.com/office/drawing/2014/main" id="{5D5DC31E-196F-4B70-AD6D-7B3EDD92A5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18581" y="1672026"/>
            <a:ext cx="532039" cy="518935"/>
          </a:xfrm>
          <a:prstGeom prst="rect">
            <a:avLst/>
          </a:prstGeom>
        </p:spPr>
      </p:pic>
      <p:pic>
        <p:nvPicPr>
          <p:cNvPr id="331" name="Picture 330">
            <a:extLst>
              <a:ext uri="{FF2B5EF4-FFF2-40B4-BE49-F238E27FC236}">
                <a16:creationId xmlns:a16="http://schemas.microsoft.com/office/drawing/2014/main" id="{60FE6E87-FB24-4804-9DA2-9124F4C0D2C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74181" y="1824426"/>
            <a:ext cx="532039" cy="518935"/>
          </a:xfrm>
          <a:prstGeom prst="rect">
            <a:avLst/>
          </a:prstGeom>
        </p:spPr>
      </p:pic>
      <p:pic>
        <p:nvPicPr>
          <p:cNvPr id="332" name="Picture 331">
            <a:extLst>
              <a:ext uri="{FF2B5EF4-FFF2-40B4-BE49-F238E27FC236}">
                <a16:creationId xmlns:a16="http://schemas.microsoft.com/office/drawing/2014/main" id="{89479258-2723-4A3D-90A8-2BC8F6B2F0C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18581" y="2007694"/>
            <a:ext cx="532039" cy="518935"/>
          </a:xfrm>
          <a:prstGeom prst="rect">
            <a:avLst/>
          </a:prstGeom>
        </p:spPr>
      </p:pic>
      <p:pic>
        <p:nvPicPr>
          <p:cNvPr id="333" name="Picture 332">
            <a:extLst>
              <a:ext uri="{FF2B5EF4-FFF2-40B4-BE49-F238E27FC236}">
                <a16:creationId xmlns:a16="http://schemas.microsoft.com/office/drawing/2014/main" id="{B49169A3-2371-4BD5-805A-3F2CDEB600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74180" y="2175528"/>
            <a:ext cx="532039" cy="518935"/>
          </a:xfrm>
          <a:prstGeom prst="rect">
            <a:avLst/>
          </a:prstGeom>
        </p:spPr>
      </p:pic>
      <p:pic>
        <p:nvPicPr>
          <p:cNvPr id="334" name="Picture 333">
            <a:extLst>
              <a:ext uri="{FF2B5EF4-FFF2-40B4-BE49-F238E27FC236}">
                <a16:creationId xmlns:a16="http://schemas.microsoft.com/office/drawing/2014/main" id="{BE1AE6D0-B501-491F-B652-17AFF6F65E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81070" y="1672026"/>
            <a:ext cx="532039" cy="518935"/>
          </a:xfrm>
          <a:prstGeom prst="rect">
            <a:avLst/>
          </a:prstGeom>
        </p:spPr>
      </p:pic>
      <p:pic>
        <p:nvPicPr>
          <p:cNvPr id="335" name="Picture 334">
            <a:extLst>
              <a:ext uri="{FF2B5EF4-FFF2-40B4-BE49-F238E27FC236}">
                <a16:creationId xmlns:a16="http://schemas.microsoft.com/office/drawing/2014/main" id="{9F1E8E8B-1A51-428F-9DF8-1A04A04A36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36670" y="1824426"/>
            <a:ext cx="532039" cy="518935"/>
          </a:xfrm>
          <a:prstGeom prst="rect">
            <a:avLst/>
          </a:prstGeom>
        </p:spPr>
      </p:pic>
      <p:pic>
        <p:nvPicPr>
          <p:cNvPr id="336" name="Picture 335">
            <a:extLst>
              <a:ext uri="{FF2B5EF4-FFF2-40B4-BE49-F238E27FC236}">
                <a16:creationId xmlns:a16="http://schemas.microsoft.com/office/drawing/2014/main" id="{9D4DCF41-7760-4D16-A44D-51D6D196F15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81070" y="2007694"/>
            <a:ext cx="532039" cy="518935"/>
          </a:xfrm>
          <a:prstGeom prst="rect">
            <a:avLst/>
          </a:prstGeom>
        </p:spPr>
      </p:pic>
      <p:pic>
        <p:nvPicPr>
          <p:cNvPr id="337" name="Picture 336">
            <a:extLst>
              <a:ext uri="{FF2B5EF4-FFF2-40B4-BE49-F238E27FC236}">
                <a16:creationId xmlns:a16="http://schemas.microsoft.com/office/drawing/2014/main" id="{0B4D3CA1-29D8-4B1A-9048-9BD23AC6A96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36669" y="2175528"/>
            <a:ext cx="532039" cy="518935"/>
          </a:xfrm>
          <a:prstGeom prst="rect">
            <a:avLst/>
          </a:prstGeom>
        </p:spPr>
      </p:pic>
      <p:pic>
        <p:nvPicPr>
          <p:cNvPr id="338" name="Picture 337">
            <a:extLst>
              <a:ext uri="{FF2B5EF4-FFF2-40B4-BE49-F238E27FC236}">
                <a16:creationId xmlns:a16="http://schemas.microsoft.com/office/drawing/2014/main" id="{B14CE32A-948F-4724-949E-3C7A49B148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43559" y="1672026"/>
            <a:ext cx="532039" cy="518935"/>
          </a:xfrm>
          <a:prstGeom prst="rect">
            <a:avLst/>
          </a:prstGeom>
        </p:spPr>
      </p:pic>
      <p:pic>
        <p:nvPicPr>
          <p:cNvPr id="339" name="Picture 338">
            <a:extLst>
              <a:ext uri="{FF2B5EF4-FFF2-40B4-BE49-F238E27FC236}">
                <a16:creationId xmlns:a16="http://schemas.microsoft.com/office/drawing/2014/main" id="{7CE503E6-36BF-4805-A812-3AA7BE1452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99159" y="1824426"/>
            <a:ext cx="532039" cy="518935"/>
          </a:xfrm>
          <a:prstGeom prst="rect">
            <a:avLst/>
          </a:prstGeom>
        </p:spPr>
      </p:pic>
      <p:pic>
        <p:nvPicPr>
          <p:cNvPr id="340" name="Picture 339">
            <a:extLst>
              <a:ext uri="{FF2B5EF4-FFF2-40B4-BE49-F238E27FC236}">
                <a16:creationId xmlns:a16="http://schemas.microsoft.com/office/drawing/2014/main" id="{959AF381-DF8E-4166-99F1-0C69462F53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43559" y="2007694"/>
            <a:ext cx="532039" cy="518935"/>
          </a:xfrm>
          <a:prstGeom prst="rect">
            <a:avLst/>
          </a:prstGeom>
        </p:spPr>
      </p:pic>
      <p:pic>
        <p:nvPicPr>
          <p:cNvPr id="341" name="Picture 340">
            <a:extLst>
              <a:ext uri="{FF2B5EF4-FFF2-40B4-BE49-F238E27FC236}">
                <a16:creationId xmlns:a16="http://schemas.microsoft.com/office/drawing/2014/main" id="{2FA1F11E-7610-4135-9DB1-8D1ACBACE0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99158" y="2175528"/>
            <a:ext cx="532039" cy="518935"/>
          </a:xfrm>
          <a:prstGeom prst="rect">
            <a:avLst/>
          </a:prstGeom>
        </p:spPr>
      </p:pic>
      <p:pic>
        <p:nvPicPr>
          <p:cNvPr id="342" name="Picture 341">
            <a:extLst>
              <a:ext uri="{FF2B5EF4-FFF2-40B4-BE49-F238E27FC236}">
                <a16:creationId xmlns:a16="http://schemas.microsoft.com/office/drawing/2014/main" id="{0D450B6E-AD46-4766-AAFF-8B1B861ACD4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06048" y="1672026"/>
            <a:ext cx="532039" cy="518935"/>
          </a:xfrm>
          <a:prstGeom prst="rect">
            <a:avLst/>
          </a:prstGeom>
        </p:spPr>
      </p:pic>
      <p:pic>
        <p:nvPicPr>
          <p:cNvPr id="343" name="Picture 342">
            <a:extLst>
              <a:ext uri="{FF2B5EF4-FFF2-40B4-BE49-F238E27FC236}">
                <a16:creationId xmlns:a16="http://schemas.microsoft.com/office/drawing/2014/main" id="{EEB2D211-E830-4B2A-9F2A-55FF323F96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61648" y="1824426"/>
            <a:ext cx="532039" cy="518935"/>
          </a:xfrm>
          <a:prstGeom prst="rect">
            <a:avLst/>
          </a:prstGeom>
        </p:spPr>
      </p:pic>
      <p:pic>
        <p:nvPicPr>
          <p:cNvPr id="344" name="Picture 343">
            <a:extLst>
              <a:ext uri="{FF2B5EF4-FFF2-40B4-BE49-F238E27FC236}">
                <a16:creationId xmlns:a16="http://schemas.microsoft.com/office/drawing/2014/main" id="{6180C996-B62B-4780-B607-E7200618620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06048" y="2007694"/>
            <a:ext cx="532039" cy="518935"/>
          </a:xfrm>
          <a:prstGeom prst="rect">
            <a:avLst/>
          </a:prstGeom>
        </p:spPr>
      </p:pic>
      <p:pic>
        <p:nvPicPr>
          <p:cNvPr id="345" name="Picture 344">
            <a:extLst>
              <a:ext uri="{FF2B5EF4-FFF2-40B4-BE49-F238E27FC236}">
                <a16:creationId xmlns:a16="http://schemas.microsoft.com/office/drawing/2014/main" id="{FF4F76D8-1F6D-4638-9CC2-C25B0480391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61647" y="2175528"/>
            <a:ext cx="532039" cy="518935"/>
          </a:xfrm>
          <a:prstGeom prst="rect">
            <a:avLst/>
          </a:prstGeom>
        </p:spPr>
      </p:pic>
      <p:pic>
        <p:nvPicPr>
          <p:cNvPr id="346" name="Picture 345">
            <a:extLst>
              <a:ext uri="{FF2B5EF4-FFF2-40B4-BE49-F238E27FC236}">
                <a16:creationId xmlns:a16="http://schemas.microsoft.com/office/drawing/2014/main" id="{49D42750-B0BD-4A77-BAAF-75C9DB85FDB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68537" y="1672026"/>
            <a:ext cx="532039" cy="518935"/>
          </a:xfrm>
          <a:prstGeom prst="rect">
            <a:avLst/>
          </a:prstGeom>
        </p:spPr>
      </p:pic>
      <p:pic>
        <p:nvPicPr>
          <p:cNvPr id="347" name="Picture 346">
            <a:extLst>
              <a:ext uri="{FF2B5EF4-FFF2-40B4-BE49-F238E27FC236}">
                <a16:creationId xmlns:a16="http://schemas.microsoft.com/office/drawing/2014/main" id="{505A63FC-8005-43C5-AC7D-A7AC3DBCA5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24137" y="1824426"/>
            <a:ext cx="532039" cy="518935"/>
          </a:xfrm>
          <a:prstGeom prst="rect">
            <a:avLst/>
          </a:prstGeom>
        </p:spPr>
      </p:pic>
      <p:pic>
        <p:nvPicPr>
          <p:cNvPr id="348" name="Picture 347">
            <a:extLst>
              <a:ext uri="{FF2B5EF4-FFF2-40B4-BE49-F238E27FC236}">
                <a16:creationId xmlns:a16="http://schemas.microsoft.com/office/drawing/2014/main" id="{94DB70E6-74FA-4534-9FF7-D7CFC11F1B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68537" y="2007694"/>
            <a:ext cx="532039" cy="518935"/>
          </a:xfrm>
          <a:prstGeom prst="rect">
            <a:avLst/>
          </a:prstGeom>
        </p:spPr>
      </p:pic>
      <p:pic>
        <p:nvPicPr>
          <p:cNvPr id="349" name="Picture 348">
            <a:extLst>
              <a:ext uri="{FF2B5EF4-FFF2-40B4-BE49-F238E27FC236}">
                <a16:creationId xmlns:a16="http://schemas.microsoft.com/office/drawing/2014/main" id="{BC985749-1755-49F9-9BAF-22925C57B22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24136" y="2175528"/>
            <a:ext cx="532039" cy="518935"/>
          </a:xfrm>
          <a:prstGeom prst="rect">
            <a:avLst/>
          </a:prstGeom>
        </p:spPr>
      </p:pic>
      <p:pic>
        <p:nvPicPr>
          <p:cNvPr id="350" name="Picture 349">
            <a:extLst>
              <a:ext uri="{FF2B5EF4-FFF2-40B4-BE49-F238E27FC236}">
                <a16:creationId xmlns:a16="http://schemas.microsoft.com/office/drawing/2014/main" id="{FA42FB53-94ED-4CBB-B3F3-2367F29CFC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56092" y="2757665"/>
            <a:ext cx="532039" cy="518935"/>
          </a:xfrm>
          <a:prstGeom prst="rect">
            <a:avLst/>
          </a:prstGeom>
        </p:spPr>
      </p:pic>
      <p:pic>
        <p:nvPicPr>
          <p:cNvPr id="351" name="Picture 350">
            <a:extLst>
              <a:ext uri="{FF2B5EF4-FFF2-40B4-BE49-F238E27FC236}">
                <a16:creationId xmlns:a16="http://schemas.microsoft.com/office/drawing/2014/main" id="{5DDAE95A-C54A-460E-8BCE-034F7855157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11692" y="2910065"/>
            <a:ext cx="532039" cy="518935"/>
          </a:xfrm>
          <a:prstGeom prst="rect">
            <a:avLst/>
          </a:prstGeom>
        </p:spPr>
      </p:pic>
      <p:pic>
        <p:nvPicPr>
          <p:cNvPr id="352" name="Picture 351">
            <a:extLst>
              <a:ext uri="{FF2B5EF4-FFF2-40B4-BE49-F238E27FC236}">
                <a16:creationId xmlns:a16="http://schemas.microsoft.com/office/drawing/2014/main" id="{9F568A7C-7092-4F34-BE1C-6580445631B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56092" y="3093333"/>
            <a:ext cx="532039" cy="518935"/>
          </a:xfrm>
          <a:prstGeom prst="rect">
            <a:avLst/>
          </a:prstGeom>
        </p:spPr>
      </p:pic>
      <p:pic>
        <p:nvPicPr>
          <p:cNvPr id="353" name="Picture 352">
            <a:extLst>
              <a:ext uri="{FF2B5EF4-FFF2-40B4-BE49-F238E27FC236}">
                <a16:creationId xmlns:a16="http://schemas.microsoft.com/office/drawing/2014/main" id="{FE2AF7B4-4C7F-442E-91B7-9087DC6154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11691" y="3261167"/>
            <a:ext cx="532039" cy="51893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27CA3B0-03D8-40F9-8A65-1A5191507FA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6361647" y="4219197"/>
            <a:ext cx="1769379" cy="1237201"/>
          </a:xfrm>
          <a:prstGeom prst="rect">
            <a:avLst/>
          </a:prstGeom>
        </p:spPr>
      </p:pic>
      <p:sp>
        <p:nvSpPr>
          <p:cNvPr id="354" name="TextBox 353">
            <a:extLst>
              <a:ext uri="{FF2B5EF4-FFF2-40B4-BE49-F238E27FC236}">
                <a16:creationId xmlns:a16="http://schemas.microsoft.com/office/drawing/2014/main" id="{6C0D3DDD-48F2-4AD0-BE71-A1C71897ABB4}"/>
              </a:ext>
            </a:extLst>
          </p:cNvPr>
          <p:cNvSpPr txBox="1"/>
          <p:nvPr/>
        </p:nvSpPr>
        <p:spPr>
          <a:xfrm>
            <a:off x="2818581" y="2862297"/>
            <a:ext cx="5371253" cy="1191816"/>
          </a:xfrm>
          <a:prstGeom prst="wedgeRoundRectCallout">
            <a:avLst>
              <a:gd name="adj1" fmla="val 15737"/>
              <a:gd name="adj2" fmla="val 69320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Remember that multiplication is commutative</a:t>
            </a:r>
          </a:p>
        </p:txBody>
      </p:sp>
      <p:graphicFrame>
        <p:nvGraphicFramePr>
          <p:cNvPr id="374" name="Table 373">
            <a:extLst>
              <a:ext uri="{FF2B5EF4-FFF2-40B4-BE49-F238E27FC236}">
                <a16:creationId xmlns:a16="http://schemas.microsoft.com/office/drawing/2014/main" id="{DA631584-84B5-40A1-B8D9-CA28E3FE33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14286"/>
              </p:ext>
            </p:extLst>
          </p:nvPr>
        </p:nvGraphicFramePr>
        <p:xfrm>
          <a:off x="1061724" y="2897340"/>
          <a:ext cx="5214962" cy="111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7481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2607481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Tens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Ones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</a:tbl>
          </a:graphicData>
        </a:graphic>
      </p:graphicFrame>
      <p:graphicFrame>
        <p:nvGraphicFramePr>
          <p:cNvPr id="375" name="Table 374">
            <a:extLst>
              <a:ext uri="{FF2B5EF4-FFF2-40B4-BE49-F238E27FC236}">
                <a16:creationId xmlns:a16="http://schemas.microsoft.com/office/drawing/2014/main" id="{5BAF6C8B-7BB6-442C-B676-221B9C3A2E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726044"/>
              </p:ext>
            </p:extLst>
          </p:nvPr>
        </p:nvGraphicFramePr>
        <p:xfrm>
          <a:off x="1061724" y="2897340"/>
          <a:ext cx="5214962" cy="30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7481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2607481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Tens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Ones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2685860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911361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5760388"/>
                  </a:ext>
                </a:extLst>
              </a:tr>
            </a:tbl>
          </a:graphicData>
        </a:graphic>
      </p:graphicFrame>
      <p:pic>
        <p:nvPicPr>
          <p:cNvPr id="25" name="Picture 24">
            <a:extLst>
              <a:ext uri="{FF2B5EF4-FFF2-40B4-BE49-F238E27FC236}">
                <a16:creationId xmlns:a16="http://schemas.microsoft.com/office/drawing/2014/main" id="{7E3F2F98-FE1F-41CC-A3AE-EDA383776F0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57576" y="1615559"/>
            <a:ext cx="532039" cy="518935"/>
          </a:xfrm>
          <a:prstGeom prst="rect">
            <a:avLst/>
          </a:prstGeom>
        </p:spPr>
      </p:pic>
      <p:pic>
        <p:nvPicPr>
          <p:cNvPr id="355" name="Picture 354">
            <a:extLst>
              <a:ext uri="{FF2B5EF4-FFF2-40B4-BE49-F238E27FC236}">
                <a16:creationId xmlns:a16="http://schemas.microsoft.com/office/drawing/2014/main" id="{76BC1F5F-6DE8-4335-B32B-BC98BA8790D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26729" y="1622332"/>
            <a:ext cx="532039" cy="518935"/>
          </a:xfrm>
          <a:prstGeom prst="rect">
            <a:avLst/>
          </a:prstGeom>
        </p:spPr>
      </p:pic>
      <p:pic>
        <p:nvPicPr>
          <p:cNvPr id="356" name="Picture 355">
            <a:extLst>
              <a:ext uri="{FF2B5EF4-FFF2-40B4-BE49-F238E27FC236}">
                <a16:creationId xmlns:a16="http://schemas.microsoft.com/office/drawing/2014/main" id="{9866B22A-0B95-4036-A674-4B75E48EC0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8034" y="2027677"/>
            <a:ext cx="532039" cy="518935"/>
          </a:xfrm>
          <a:prstGeom prst="rect">
            <a:avLst/>
          </a:prstGeom>
        </p:spPr>
      </p:pic>
      <p:pic>
        <p:nvPicPr>
          <p:cNvPr id="357" name="Picture 356">
            <a:extLst>
              <a:ext uri="{FF2B5EF4-FFF2-40B4-BE49-F238E27FC236}">
                <a16:creationId xmlns:a16="http://schemas.microsoft.com/office/drawing/2014/main" id="{4C1D95F2-670A-4D93-B000-C1C22327FE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09728" y="1929662"/>
            <a:ext cx="532039" cy="518935"/>
          </a:xfrm>
          <a:prstGeom prst="rect">
            <a:avLst/>
          </a:prstGeom>
        </p:spPr>
      </p:pic>
      <p:pic>
        <p:nvPicPr>
          <p:cNvPr id="358" name="Picture 357">
            <a:extLst>
              <a:ext uri="{FF2B5EF4-FFF2-40B4-BE49-F238E27FC236}">
                <a16:creationId xmlns:a16="http://schemas.microsoft.com/office/drawing/2014/main" id="{ED884680-9368-4012-803F-E284C0A937F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57452" y="2050993"/>
            <a:ext cx="532039" cy="518935"/>
          </a:xfrm>
          <a:prstGeom prst="rect">
            <a:avLst/>
          </a:prstGeom>
        </p:spPr>
      </p:pic>
      <p:pic>
        <p:nvPicPr>
          <p:cNvPr id="359" name="Picture 358">
            <a:extLst>
              <a:ext uri="{FF2B5EF4-FFF2-40B4-BE49-F238E27FC236}">
                <a16:creationId xmlns:a16="http://schemas.microsoft.com/office/drawing/2014/main" id="{7779728F-F526-4009-BE16-3A88BCD1936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6955" y="1608786"/>
            <a:ext cx="532039" cy="518935"/>
          </a:xfrm>
          <a:prstGeom prst="rect">
            <a:avLst/>
          </a:prstGeom>
        </p:spPr>
      </p:pic>
      <p:pic>
        <p:nvPicPr>
          <p:cNvPr id="360" name="Picture 359">
            <a:extLst>
              <a:ext uri="{FF2B5EF4-FFF2-40B4-BE49-F238E27FC236}">
                <a16:creationId xmlns:a16="http://schemas.microsoft.com/office/drawing/2014/main" id="{CC10C056-9574-4991-BB88-C79F35B292F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96108" y="1615559"/>
            <a:ext cx="532039" cy="518935"/>
          </a:xfrm>
          <a:prstGeom prst="rect">
            <a:avLst/>
          </a:prstGeom>
        </p:spPr>
      </p:pic>
      <p:pic>
        <p:nvPicPr>
          <p:cNvPr id="361" name="Picture 360">
            <a:extLst>
              <a:ext uri="{FF2B5EF4-FFF2-40B4-BE49-F238E27FC236}">
                <a16:creationId xmlns:a16="http://schemas.microsoft.com/office/drawing/2014/main" id="{EDEAF634-6B78-42A1-BCEC-820150D6CC1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17413" y="2020904"/>
            <a:ext cx="532039" cy="518935"/>
          </a:xfrm>
          <a:prstGeom prst="rect">
            <a:avLst/>
          </a:prstGeom>
        </p:spPr>
      </p:pic>
      <p:pic>
        <p:nvPicPr>
          <p:cNvPr id="362" name="Picture 361">
            <a:extLst>
              <a:ext uri="{FF2B5EF4-FFF2-40B4-BE49-F238E27FC236}">
                <a16:creationId xmlns:a16="http://schemas.microsoft.com/office/drawing/2014/main" id="{14F979C6-6718-42F0-8923-2F0D4103C5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79107" y="1922889"/>
            <a:ext cx="532039" cy="518935"/>
          </a:xfrm>
          <a:prstGeom prst="rect">
            <a:avLst/>
          </a:prstGeom>
        </p:spPr>
      </p:pic>
      <p:pic>
        <p:nvPicPr>
          <p:cNvPr id="363" name="Picture 362">
            <a:extLst>
              <a:ext uri="{FF2B5EF4-FFF2-40B4-BE49-F238E27FC236}">
                <a16:creationId xmlns:a16="http://schemas.microsoft.com/office/drawing/2014/main" id="{D59ACF2E-50B1-488B-93C7-0B3062C7F8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26831" y="2044220"/>
            <a:ext cx="532039" cy="518935"/>
          </a:xfrm>
          <a:prstGeom prst="rect">
            <a:avLst/>
          </a:prstGeom>
        </p:spPr>
      </p:pic>
      <p:pic>
        <p:nvPicPr>
          <p:cNvPr id="364" name="Picture 363">
            <a:extLst>
              <a:ext uri="{FF2B5EF4-FFF2-40B4-BE49-F238E27FC236}">
                <a16:creationId xmlns:a16="http://schemas.microsoft.com/office/drawing/2014/main" id="{4E7D1AD7-54C6-47B9-9F45-1B6D23586D5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96334" y="1602013"/>
            <a:ext cx="532039" cy="518935"/>
          </a:xfrm>
          <a:prstGeom prst="rect">
            <a:avLst/>
          </a:prstGeom>
        </p:spPr>
      </p:pic>
      <p:pic>
        <p:nvPicPr>
          <p:cNvPr id="365" name="Picture 364">
            <a:extLst>
              <a:ext uri="{FF2B5EF4-FFF2-40B4-BE49-F238E27FC236}">
                <a16:creationId xmlns:a16="http://schemas.microsoft.com/office/drawing/2014/main" id="{BD4E9B16-FC93-466C-A372-52DBB1338CE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65487" y="1608786"/>
            <a:ext cx="532039" cy="518935"/>
          </a:xfrm>
          <a:prstGeom prst="rect">
            <a:avLst/>
          </a:prstGeom>
        </p:spPr>
      </p:pic>
      <p:pic>
        <p:nvPicPr>
          <p:cNvPr id="366" name="Picture 365">
            <a:extLst>
              <a:ext uri="{FF2B5EF4-FFF2-40B4-BE49-F238E27FC236}">
                <a16:creationId xmlns:a16="http://schemas.microsoft.com/office/drawing/2014/main" id="{B95E2134-1D31-4E24-AA19-D98FB88962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86792" y="2014131"/>
            <a:ext cx="532039" cy="518935"/>
          </a:xfrm>
          <a:prstGeom prst="rect">
            <a:avLst/>
          </a:prstGeom>
        </p:spPr>
      </p:pic>
      <p:pic>
        <p:nvPicPr>
          <p:cNvPr id="367" name="Picture 366">
            <a:extLst>
              <a:ext uri="{FF2B5EF4-FFF2-40B4-BE49-F238E27FC236}">
                <a16:creationId xmlns:a16="http://schemas.microsoft.com/office/drawing/2014/main" id="{6759ABC1-EB95-4537-86DB-7492F81930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48486" y="1916116"/>
            <a:ext cx="532039" cy="518935"/>
          </a:xfrm>
          <a:prstGeom prst="rect">
            <a:avLst/>
          </a:prstGeom>
        </p:spPr>
      </p:pic>
      <p:pic>
        <p:nvPicPr>
          <p:cNvPr id="368" name="Picture 367">
            <a:extLst>
              <a:ext uri="{FF2B5EF4-FFF2-40B4-BE49-F238E27FC236}">
                <a16:creationId xmlns:a16="http://schemas.microsoft.com/office/drawing/2014/main" id="{140618A8-4EC9-45BA-B5DF-22A00EF328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96210" y="2037447"/>
            <a:ext cx="532039" cy="518935"/>
          </a:xfrm>
          <a:prstGeom prst="rect">
            <a:avLst/>
          </a:prstGeom>
        </p:spPr>
      </p:pic>
      <p:pic>
        <p:nvPicPr>
          <p:cNvPr id="369" name="Picture 368">
            <a:extLst>
              <a:ext uri="{FF2B5EF4-FFF2-40B4-BE49-F238E27FC236}">
                <a16:creationId xmlns:a16="http://schemas.microsoft.com/office/drawing/2014/main" id="{A12DE4E6-5C66-4E1A-9D12-0C3ACD30CE6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65713" y="1595240"/>
            <a:ext cx="532039" cy="518935"/>
          </a:xfrm>
          <a:prstGeom prst="rect">
            <a:avLst/>
          </a:prstGeom>
        </p:spPr>
      </p:pic>
      <p:pic>
        <p:nvPicPr>
          <p:cNvPr id="370" name="Picture 369">
            <a:extLst>
              <a:ext uri="{FF2B5EF4-FFF2-40B4-BE49-F238E27FC236}">
                <a16:creationId xmlns:a16="http://schemas.microsoft.com/office/drawing/2014/main" id="{D679BC25-864A-413F-A9C9-475C959BE80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34866" y="1602013"/>
            <a:ext cx="532039" cy="518935"/>
          </a:xfrm>
          <a:prstGeom prst="rect">
            <a:avLst/>
          </a:prstGeom>
        </p:spPr>
      </p:pic>
      <p:pic>
        <p:nvPicPr>
          <p:cNvPr id="371" name="Picture 370">
            <a:extLst>
              <a:ext uri="{FF2B5EF4-FFF2-40B4-BE49-F238E27FC236}">
                <a16:creationId xmlns:a16="http://schemas.microsoft.com/office/drawing/2014/main" id="{226C4573-7B10-4F20-88BD-45B3C0A9B19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56171" y="2007358"/>
            <a:ext cx="532039" cy="518935"/>
          </a:xfrm>
          <a:prstGeom prst="rect">
            <a:avLst/>
          </a:prstGeom>
        </p:spPr>
      </p:pic>
      <p:pic>
        <p:nvPicPr>
          <p:cNvPr id="372" name="Picture 371">
            <a:extLst>
              <a:ext uri="{FF2B5EF4-FFF2-40B4-BE49-F238E27FC236}">
                <a16:creationId xmlns:a16="http://schemas.microsoft.com/office/drawing/2014/main" id="{B3487127-C9D6-4B1A-8C93-6CE197812B9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17865" y="1909343"/>
            <a:ext cx="532039" cy="518935"/>
          </a:xfrm>
          <a:prstGeom prst="rect">
            <a:avLst/>
          </a:prstGeom>
        </p:spPr>
      </p:pic>
      <p:pic>
        <p:nvPicPr>
          <p:cNvPr id="373" name="Picture 372">
            <a:extLst>
              <a:ext uri="{FF2B5EF4-FFF2-40B4-BE49-F238E27FC236}">
                <a16:creationId xmlns:a16="http://schemas.microsoft.com/office/drawing/2014/main" id="{998BF37C-004F-466D-A963-8F29DCAEC5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65589" y="2030674"/>
            <a:ext cx="532039" cy="518935"/>
          </a:xfrm>
          <a:prstGeom prst="rect">
            <a:avLst/>
          </a:prstGeom>
        </p:spPr>
      </p:pic>
      <p:pic>
        <p:nvPicPr>
          <p:cNvPr id="376" name="Picture 375">
            <a:extLst>
              <a:ext uri="{FF2B5EF4-FFF2-40B4-BE49-F238E27FC236}">
                <a16:creationId xmlns:a16="http://schemas.microsoft.com/office/drawing/2014/main" id="{D8811F48-E5A4-4CC7-B3EF-9A513955D3D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697" y="401607"/>
            <a:ext cx="2353516" cy="235605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77" name="TextBox 376">
                <a:extLst>
                  <a:ext uri="{FF2B5EF4-FFF2-40B4-BE49-F238E27FC236}">
                    <a16:creationId xmlns:a16="http://schemas.microsoft.com/office/drawing/2014/main" id="{9AD593E4-9E57-423E-B763-183495C64F15}"/>
                  </a:ext>
                </a:extLst>
              </p:cNvPr>
              <p:cNvSpPr txBox="1"/>
              <p:nvPr/>
            </p:nvSpPr>
            <p:spPr>
              <a:xfrm>
                <a:off x="5733332" y="631250"/>
                <a:ext cx="148100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23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4</a:t>
                </a:r>
              </a:p>
            </p:txBody>
          </p:sp>
        </mc:Choice>
        <mc:Fallback xmlns="">
          <p:sp>
            <p:nvSpPr>
              <p:cNvPr id="377" name="TextBox 376">
                <a:extLst>
                  <a:ext uri="{FF2B5EF4-FFF2-40B4-BE49-F238E27FC236}">
                    <a16:creationId xmlns:a16="http://schemas.microsoft.com/office/drawing/2014/main" id="{9AD593E4-9E57-423E-B763-183495C64F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3332" y="631250"/>
                <a:ext cx="1481001" cy="523220"/>
              </a:xfrm>
              <a:prstGeom prst="rect">
                <a:avLst/>
              </a:prstGeom>
              <a:blipFill>
                <a:blip r:embed="rId10"/>
                <a:stretch>
                  <a:fillRect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8" name="TextBox 377">
                <a:extLst>
                  <a:ext uri="{FF2B5EF4-FFF2-40B4-BE49-F238E27FC236}">
                    <a16:creationId xmlns:a16="http://schemas.microsoft.com/office/drawing/2014/main" id="{4E1AC5D9-D1CC-446E-A149-1F8407C8CEC4}"/>
                  </a:ext>
                </a:extLst>
              </p:cNvPr>
              <p:cNvSpPr txBox="1"/>
              <p:nvPr/>
            </p:nvSpPr>
            <p:spPr>
              <a:xfrm>
                <a:off x="5032791" y="1939489"/>
                <a:ext cx="148100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20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4</a:t>
                </a:r>
              </a:p>
            </p:txBody>
          </p:sp>
        </mc:Choice>
        <mc:Fallback xmlns="">
          <p:sp>
            <p:nvSpPr>
              <p:cNvPr id="378" name="TextBox 377">
                <a:extLst>
                  <a:ext uri="{FF2B5EF4-FFF2-40B4-BE49-F238E27FC236}">
                    <a16:creationId xmlns:a16="http://schemas.microsoft.com/office/drawing/2014/main" id="{4E1AC5D9-D1CC-446E-A149-1F8407C8CE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791" y="1939489"/>
                <a:ext cx="1481001" cy="523220"/>
              </a:xfrm>
              <a:prstGeom prst="rect">
                <a:avLst/>
              </a:prstGeom>
              <a:blipFill>
                <a:blip r:embed="rId11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9" name="TextBox 378">
                <a:extLst>
                  <a:ext uri="{FF2B5EF4-FFF2-40B4-BE49-F238E27FC236}">
                    <a16:creationId xmlns:a16="http://schemas.microsoft.com/office/drawing/2014/main" id="{0FE60F48-5137-438C-8B28-B2E18AE9FD30}"/>
                  </a:ext>
                </a:extLst>
              </p:cNvPr>
              <p:cNvSpPr txBox="1"/>
              <p:nvPr/>
            </p:nvSpPr>
            <p:spPr>
              <a:xfrm>
                <a:off x="6374692" y="1949193"/>
                <a:ext cx="148100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3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4</a:t>
                </a:r>
              </a:p>
            </p:txBody>
          </p:sp>
        </mc:Choice>
        <mc:Fallback xmlns="">
          <p:sp>
            <p:nvSpPr>
              <p:cNvPr id="379" name="TextBox 378">
                <a:extLst>
                  <a:ext uri="{FF2B5EF4-FFF2-40B4-BE49-F238E27FC236}">
                    <a16:creationId xmlns:a16="http://schemas.microsoft.com/office/drawing/2014/main" id="{0FE60F48-5137-438C-8B28-B2E18AE9FD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4692" y="1949193"/>
                <a:ext cx="1481001" cy="523220"/>
              </a:xfrm>
              <a:prstGeom prst="rect">
                <a:avLst/>
              </a:prstGeom>
              <a:blipFill>
                <a:blip r:embed="rId12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0" name="TextBox 379">
            <a:extLst>
              <a:ext uri="{FF2B5EF4-FFF2-40B4-BE49-F238E27FC236}">
                <a16:creationId xmlns:a16="http://schemas.microsoft.com/office/drawing/2014/main" id="{B89FB75B-EDF4-47E8-9E19-52074A0B142C}"/>
              </a:ext>
            </a:extLst>
          </p:cNvPr>
          <p:cNvSpPr txBox="1"/>
          <p:nvPr/>
        </p:nvSpPr>
        <p:spPr>
          <a:xfrm>
            <a:off x="6374691" y="2245749"/>
            <a:ext cx="1481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</a:rPr>
              <a:t>12</a:t>
            </a:r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49D87D28-FDFB-4BF2-8E69-3E0C49E7F31D}"/>
              </a:ext>
            </a:extLst>
          </p:cNvPr>
          <p:cNvSpPr txBox="1"/>
          <p:nvPr/>
        </p:nvSpPr>
        <p:spPr>
          <a:xfrm>
            <a:off x="5055217" y="2245749"/>
            <a:ext cx="1481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</a:rPr>
              <a:t>80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893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8" dur="30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7037E-7 L 0.00504 0.26574 " pathEditMode="relative" rAng="0" ptsTypes="AA">
                                      <p:cBhvr>
                                        <p:cTn id="20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" y="13287"/>
                                    </p:animMotion>
                                  </p:childTnLst>
                                </p:cTn>
                              </p:par>
                              <p:par>
                                <p:cTn id="20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44444E-6 L 0.04809 0.26458 " pathEditMode="relative" rAng="0" ptsTypes="AA">
                                      <p:cBhvr>
                                        <p:cTn id="204" dur="20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6" y="13218"/>
                                    </p:animMotion>
                                  </p:childTnLst>
                                </p:cTn>
                              </p:par>
                              <p:par>
                                <p:cTn id="20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33333E-6 L 0.3625 0.20556 " pathEditMode="relative" rAng="0" ptsTypes="AA">
                                      <p:cBhvr>
                                        <p:cTn id="206" dur="20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25" y="10278"/>
                                    </p:animMotion>
                                  </p:childTnLst>
                                </p:cTn>
                              </p:par>
                              <p:par>
                                <p:cTn id="20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96296E-6 L 0.2901 0.21991 " pathEditMode="relative" rAng="0" ptsTypes="AA">
                                      <p:cBhvr>
                                        <p:cTn id="208" dur="20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97" y="10995"/>
                                    </p:animMotion>
                                  </p:childTnLst>
                                </p:cTn>
                              </p:par>
                              <p:par>
                                <p:cTn id="20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32847 0.20208 " pathEditMode="relative" rAng="0" ptsTypes="AA">
                                      <p:cBhvr>
                                        <p:cTn id="210" dur="20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24" y="10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22222E-6 L -0.18837 0.35741 " pathEditMode="relative" rAng="0" ptsTypes="AA">
                                      <p:cBhvr>
                                        <p:cTn id="214" dur="20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27" y="17870"/>
                                    </p:animMotion>
                                  </p:childTnLst>
                                </p:cTn>
                              </p:par>
                              <p:par>
                                <p:cTn id="2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7037E-7 L -0.14479 0.35741 " pathEditMode="relative" rAng="0" ptsTypes="AA">
                                      <p:cBhvr>
                                        <p:cTn id="216" dur="20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40" y="17870"/>
                                    </p:animMotion>
                                  </p:childTnLst>
                                </p:cTn>
                              </p:par>
                              <p:par>
                                <p:cTn id="2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59259E-6 L 0.16909 0.29768 " pathEditMode="relative" rAng="0" ptsTypes="AA">
                                      <p:cBhvr>
                                        <p:cTn id="218" dur="20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55" y="14884"/>
                                    </p:animMotion>
                                  </p:childTnLst>
                                </p:cTn>
                              </p:par>
                              <p:par>
                                <p:cTn id="2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44444E-6 L 0.0967 0.31157 " pathEditMode="relative" rAng="0" ptsTypes="AA">
                                      <p:cBhvr>
                                        <p:cTn id="220" dur="20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26" y="15579"/>
                                    </p:animMotion>
                                  </p:childTnLst>
                                </p:cTn>
                              </p:par>
                              <p:par>
                                <p:cTn id="2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7037E-7 L 0.13507 0.29306 " pathEditMode="relative" rAng="0" ptsTypes="AA">
                                      <p:cBhvr>
                                        <p:cTn id="222" dur="20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53" y="14653"/>
                                    </p:animMotion>
                                  </p:childTnLst>
                                </p:cTn>
                              </p:par>
                              <p:par>
                                <p:cTn id="2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7037E-6 L -0.38107 0.45532 " pathEditMode="relative" rAng="0" ptsTypes="AA">
                                      <p:cBhvr>
                                        <p:cTn id="224" dur="20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62" y="22755"/>
                                    </p:animMotion>
                                  </p:childTnLst>
                                </p:cTn>
                              </p:par>
                              <p:par>
                                <p:cTn id="2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22222E-6 L -0.33819 0.45533 " pathEditMode="relative" rAng="0" ptsTypes="AA">
                                      <p:cBhvr>
                                        <p:cTn id="226" dur="20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10" y="22755"/>
                                    </p:animMotion>
                                  </p:childTnLst>
                                </p:cTn>
                              </p:par>
                              <p:par>
                                <p:cTn id="2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48148E-6 L -0.02257 0.39375 " pathEditMode="relative" rAng="0" ptsTypes="AA">
                                      <p:cBhvr>
                                        <p:cTn id="228" dur="20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8" y="19676"/>
                                    </p:animMotion>
                                  </p:childTnLst>
                                </p:cTn>
                              </p:par>
                              <p:par>
                                <p:cTn id="2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7 L -0.09688 0.40903 " pathEditMode="relative" rAng="0" ptsTypes="AA">
                                      <p:cBhvr>
                                        <p:cTn id="230" dur="20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44" y="20440"/>
                                    </p:animMotion>
                                  </p:childTnLst>
                                </p:cTn>
                              </p:par>
                              <p:par>
                                <p:cTn id="2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22222E-6 L -0.05851 0.38982 " pathEditMode="relative" rAng="0" ptsTypes="AA">
                                      <p:cBhvr>
                                        <p:cTn id="232" dur="20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4" y="19491"/>
                                    </p:animMotion>
                                  </p:childTnLst>
                                </p:cTn>
                              </p:par>
                              <p:par>
                                <p:cTn id="2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7037E-7 L -0.57552 0.55023 " pathEditMode="relative" rAng="0" ptsTypes="AA">
                                      <p:cBhvr>
                                        <p:cTn id="234" dur="20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785" y="27500"/>
                                    </p:animMotion>
                                  </p:childTnLst>
                                </p:cTn>
                              </p:par>
                              <p:par>
                                <p:cTn id="2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6 L -0.53229 0.54814 " pathEditMode="relative" rAng="0" ptsTypes="AA">
                                      <p:cBhvr>
                                        <p:cTn id="236" dur="20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615" y="27407"/>
                                    </p:animMotion>
                                  </p:childTnLst>
                                </p:cTn>
                              </p:par>
                              <p:par>
                                <p:cTn id="2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07407E-6 L -0.21597 0.48774 " pathEditMode="relative" rAng="0" ptsTypes="AA">
                                      <p:cBhvr>
                                        <p:cTn id="238" dur="20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99" y="24375"/>
                                    </p:animMotion>
                                  </p:childTnLst>
                                </p:cTn>
                              </p:par>
                              <p:par>
                                <p:cTn id="23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7037E-6 L -0.29028 0.50301 " pathEditMode="relative" rAng="0" ptsTypes="AA">
                                      <p:cBhvr>
                                        <p:cTn id="240" dur="20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14" y="25139"/>
                                    </p:animMotion>
                                  </p:childTnLst>
                                </p:cTn>
                              </p:par>
                              <p:par>
                                <p:cTn id="2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7037E-6 L -0.24723 0.48333 " pathEditMode="relative" rAng="0" ptsTypes="AA">
                                      <p:cBhvr>
                                        <p:cTn id="242" dur="20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61" y="24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/>
      <p:bldP spid="354" grpId="0" animBg="1"/>
      <p:bldP spid="354" grpId="1" animBg="1"/>
      <p:bldP spid="377" grpId="0"/>
      <p:bldP spid="378" grpId="0"/>
      <p:bldP spid="379" grpId="0"/>
      <p:bldP spid="380" grpId="0"/>
      <p:bldP spid="3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5" name="Table 374">
            <a:extLst>
              <a:ext uri="{FF2B5EF4-FFF2-40B4-BE49-F238E27FC236}">
                <a16:creationId xmlns:a16="http://schemas.microsoft.com/office/drawing/2014/main" id="{5BAF6C8B-7BB6-442C-B676-221B9C3A2E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4073"/>
              </p:ext>
            </p:extLst>
          </p:nvPr>
        </p:nvGraphicFramePr>
        <p:xfrm>
          <a:off x="1061724" y="2897340"/>
          <a:ext cx="5214962" cy="241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7481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2607481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Tens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Ones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2685860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911361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7C7399B4-05E9-45A9-8211-1ADAEEAA4D92}"/>
                  </a:ext>
                </a:extLst>
              </p:cNvPr>
              <p:cNvSpPr/>
              <p:nvPr/>
            </p:nvSpPr>
            <p:spPr>
              <a:xfrm>
                <a:off x="1720817" y="669667"/>
                <a:ext cx="215956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7C7399B4-05E9-45A9-8211-1ADAEEAA4D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0817" y="669667"/>
                <a:ext cx="2159566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1" name="Rectangle 130">
            <a:extLst>
              <a:ext uri="{FF2B5EF4-FFF2-40B4-BE49-F238E27FC236}">
                <a16:creationId xmlns:a16="http://schemas.microsoft.com/office/drawing/2014/main" id="{060F29D8-0D8F-46AE-A330-6884D872EC52}"/>
              </a:ext>
            </a:extLst>
          </p:cNvPr>
          <p:cNvSpPr/>
          <p:nvPr/>
        </p:nvSpPr>
        <p:spPr>
          <a:xfrm>
            <a:off x="3832420" y="694350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D75E6052-4FCF-4560-AF3B-920B5A8157E7}"/>
              </a:ext>
            </a:extLst>
          </p:cNvPr>
          <p:cNvSpPr txBox="1"/>
          <p:nvPr/>
        </p:nvSpPr>
        <p:spPr>
          <a:xfrm>
            <a:off x="2813881" y="675043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6C39ADB-6A64-46EC-A97F-A4E0E7F1C9A0}"/>
              </a:ext>
            </a:extLst>
          </p:cNvPr>
          <p:cNvSpPr txBox="1"/>
          <p:nvPr/>
        </p:nvSpPr>
        <p:spPr>
          <a:xfrm>
            <a:off x="1887526" y="675043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34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83BE85D1-E28D-46A7-9730-759546BF8242}"/>
              </a:ext>
            </a:extLst>
          </p:cNvPr>
          <p:cNvSpPr txBox="1"/>
          <p:nvPr/>
        </p:nvSpPr>
        <p:spPr>
          <a:xfrm>
            <a:off x="3773619" y="675043"/>
            <a:ext cx="8144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102</a:t>
            </a:r>
          </a:p>
        </p:txBody>
      </p:sp>
      <p:graphicFrame>
        <p:nvGraphicFramePr>
          <p:cNvPr id="374" name="Table 373">
            <a:extLst>
              <a:ext uri="{FF2B5EF4-FFF2-40B4-BE49-F238E27FC236}">
                <a16:creationId xmlns:a16="http://schemas.microsoft.com/office/drawing/2014/main" id="{DA631584-84B5-40A1-B8D9-CA28E3FE33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889889"/>
              </p:ext>
            </p:extLst>
          </p:nvPr>
        </p:nvGraphicFramePr>
        <p:xfrm>
          <a:off x="1061724" y="2897340"/>
          <a:ext cx="5214962" cy="46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7481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2607481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Tens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Ones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</a:tbl>
          </a:graphicData>
        </a:graphic>
      </p:graphicFrame>
      <p:pic>
        <p:nvPicPr>
          <p:cNvPr id="355" name="Picture 354">
            <a:extLst>
              <a:ext uri="{FF2B5EF4-FFF2-40B4-BE49-F238E27FC236}">
                <a16:creationId xmlns:a16="http://schemas.microsoft.com/office/drawing/2014/main" id="{76BC1F5F-6DE8-4335-B32B-BC98BA8790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1314401" y="3181816"/>
            <a:ext cx="380126" cy="1061523"/>
          </a:xfrm>
          <a:prstGeom prst="rect">
            <a:avLst/>
          </a:prstGeom>
        </p:spPr>
      </p:pic>
      <p:pic>
        <p:nvPicPr>
          <p:cNvPr id="357" name="Picture 356">
            <a:extLst>
              <a:ext uri="{FF2B5EF4-FFF2-40B4-BE49-F238E27FC236}">
                <a16:creationId xmlns:a16="http://schemas.microsoft.com/office/drawing/2014/main" id="{4C1D95F2-670A-4D93-B000-C1C22327FEA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68254" y="3563676"/>
            <a:ext cx="227524" cy="260428"/>
          </a:xfrm>
          <a:prstGeom prst="rect">
            <a:avLst/>
          </a:prstGeom>
        </p:spPr>
      </p:pic>
      <p:pic>
        <p:nvPicPr>
          <p:cNvPr id="376" name="Picture 375">
            <a:extLst>
              <a:ext uri="{FF2B5EF4-FFF2-40B4-BE49-F238E27FC236}">
                <a16:creationId xmlns:a16="http://schemas.microsoft.com/office/drawing/2014/main" id="{D8811F48-E5A4-4CC7-B3EF-9A513955D3D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195" y="298940"/>
            <a:ext cx="2353516" cy="235605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77" name="TextBox 376">
                <a:extLst>
                  <a:ext uri="{FF2B5EF4-FFF2-40B4-BE49-F238E27FC236}">
                    <a16:creationId xmlns:a16="http://schemas.microsoft.com/office/drawing/2014/main" id="{9AD593E4-9E57-423E-B763-183495C64F15}"/>
                  </a:ext>
                </a:extLst>
              </p:cNvPr>
              <p:cNvSpPr txBox="1"/>
              <p:nvPr/>
            </p:nvSpPr>
            <p:spPr>
              <a:xfrm>
                <a:off x="5829830" y="528583"/>
                <a:ext cx="148100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34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377" name="TextBox 376">
                <a:extLst>
                  <a:ext uri="{FF2B5EF4-FFF2-40B4-BE49-F238E27FC236}">
                    <a16:creationId xmlns:a16="http://schemas.microsoft.com/office/drawing/2014/main" id="{9AD593E4-9E57-423E-B763-183495C64F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9830" y="528583"/>
                <a:ext cx="1481001" cy="523220"/>
              </a:xfrm>
              <a:prstGeom prst="rect">
                <a:avLst/>
              </a:prstGeom>
              <a:blipFill>
                <a:blip r:embed="rId9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8" name="TextBox 377">
                <a:extLst>
                  <a:ext uri="{FF2B5EF4-FFF2-40B4-BE49-F238E27FC236}">
                    <a16:creationId xmlns:a16="http://schemas.microsoft.com/office/drawing/2014/main" id="{4E1AC5D9-D1CC-446E-A149-1F8407C8CEC4}"/>
                  </a:ext>
                </a:extLst>
              </p:cNvPr>
              <p:cNvSpPr txBox="1"/>
              <p:nvPr/>
            </p:nvSpPr>
            <p:spPr>
              <a:xfrm>
                <a:off x="5129289" y="1836822"/>
                <a:ext cx="148100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30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378" name="TextBox 377">
                <a:extLst>
                  <a:ext uri="{FF2B5EF4-FFF2-40B4-BE49-F238E27FC236}">
                    <a16:creationId xmlns:a16="http://schemas.microsoft.com/office/drawing/2014/main" id="{4E1AC5D9-D1CC-446E-A149-1F8407C8CE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9289" y="1836822"/>
                <a:ext cx="1481001" cy="523220"/>
              </a:xfrm>
              <a:prstGeom prst="rect">
                <a:avLst/>
              </a:prstGeom>
              <a:blipFill>
                <a:blip r:embed="rId10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9" name="TextBox 378">
                <a:extLst>
                  <a:ext uri="{FF2B5EF4-FFF2-40B4-BE49-F238E27FC236}">
                    <a16:creationId xmlns:a16="http://schemas.microsoft.com/office/drawing/2014/main" id="{0FE60F48-5137-438C-8B28-B2E18AE9FD30}"/>
                  </a:ext>
                </a:extLst>
              </p:cNvPr>
              <p:cNvSpPr txBox="1"/>
              <p:nvPr/>
            </p:nvSpPr>
            <p:spPr>
              <a:xfrm>
                <a:off x="6471190" y="1846526"/>
                <a:ext cx="148100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379" name="TextBox 378">
                <a:extLst>
                  <a:ext uri="{FF2B5EF4-FFF2-40B4-BE49-F238E27FC236}">
                    <a16:creationId xmlns:a16="http://schemas.microsoft.com/office/drawing/2014/main" id="{0FE60F48-5137-438C-8B28-B2E18AE9FD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1190" y="1846526"/>
                <a:ext cx="1481001" cy="523220"/>
              </a:xfrm>
              <a:prstGeom prst="rect">
                <a:avLst/>
              </a:prstGeom>
              <a:blipFill>
                <a:blip r:embed="rId11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0" name="TextBox 379">
            <a:extLst>
              <a:ext uri="{FF2B5EF4-FFF2-40B4-BE49-F238E27FC236}">
                <a16:creationId xmlns:a16="http://schemas.microsoft.com/office/drawing/2014/main" id="{B89FB75B-EDF4-47E8-9E19-52074A0B142C}"/>
              </a:ext>
            </a:extLst>
          </p:cNvPr>
          <p:cNvSpPr txBox="1"/>
          <p:nvPr/>
        </p:nvSpPr>
        <p:spPr>
          <a:xfrm>
            <a:off x="6471189" y="2143082"/>
            <a:ext cx="1481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</a:rPr>
              <a:t>12</a:t>
            </a:r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49D87D28-FDFB-4BF2-8E69-3E0C49E7F31D}"/>
              </a:ext>
            </a:extLst>
          </p:cNvPr>
          <p:cNvSpPr txBox="1"/>
          <p:nvPr/>
        </p:nvSpPr>
        <p:spPr>
          <a:xfrm>
            <a:off x="5151715" y="2143082"/>
            <a:ext cx="1481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</a:rPr>
              <a:t>90</a:t>
            </a: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B8BACF59-19C8-40A6-B7A6-CB81A555F56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310831" y="3624041"/>
            <a:ext cx="747045" cy="747045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57EDF975-9223-41E4-A11D-D8B2B548AAE6}"/>
              </a:ext>
            </a:extLst>
          </p:cNvPr>
          <p:cNvSpPr txBox="1"/>
          <p:nvPr/>
        </p:nvSpPr>
        <p:spPr>
          <a:xfrm>
            <a:off x="5589217" y="3769109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67" name="Picture 66">
            <a:extLst>
              <a:ext uri="{FF2B5EF4-FFF2-40B4-BE49-F238E27FC236}">
                <a16:creationId xmlns:a16="http://schemas.microsoft.com/office/drawing/2014/main" id="{7BBAFF2A-609D-4159-8049-F76A66C6899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2180868" y="3181817"/>
            <a:ext cx="380125" cy="1061520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95EEC440-F630-4569-89EE-CCA4E2999BB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3047334" y="3181817"/>
            <a:ext cx="380124" cy="1061517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638E5EA1-B384-4A4D-A2E8-D316DFB4CB1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1314077" y="3845750"/>
            <a:ext cx="380297" cy="1062000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158CAE99-14D3-4693-BC87-F0234BDCA0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2180542" y="3845750"/>
            <a:ext cx="380297" cy="1062000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4E2040C9-22AE-478A-9BAC-7A2B6B8F1D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3047006" y="3845750"/>
            <a:ext cx="380297" cy="1062000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C9F012EE-116C-4B18-BF9A-EEB1C991020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1314077" y="4511909"/>
            <a:ext cx="380297" cy="1062000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1C06DAD7-1E96-477E-AD10-C09CC70F68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2180542" y="4511909"/>
            <a:ext cx="380297" cy="1062000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AED735CA-329B-4449-A437-66AE0434445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3047006" y="4511909"/>
            <a:ext cx="380297" cy="1062000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3E62DC8C-4EFB-4A62-B81F-C72F8C5E279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00293" y="3563676"/>
            <a:ext cx="227524" cy="260428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0CD679A7-AC21-4226-B020-302A3C84C58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32332" y="3563676"/>
            <a:ext cx="227524" cy="260428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26A235E1-786F-42A4-9058-D212BBC0211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64371" y="3563676"/>
            <a:ext cx="227524" cy="260428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BA9E5CB6-7DA8-4554-BA2A-A865705B2D6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68254" y="4235011"/>
            <a:ext cx="227524" cy="260428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54E3B577-CBB6-4345-B5A4-EA4CFB10ECF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00293" y="4235011"/>
            <a:ext cx="227524" cy="260428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3427174D-3E50-436F-88B3-E4AD2DB01BF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32332" y="4235011"/>
            <a:ext cx="227524" cy="260428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D67C7241-9DE7-4EAF-ACA1-650AC1770C1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64371" y="4235011"/>
            <a:ext cx="227524" cy="260428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7436D773-81DD-4DB8-86FC-1C851C9791C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68254" y="4906346"/>
            <a:ext cx="227524" cy="260428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890B4839-4074-482A-A550-9A76189732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00293" y="4906346"/>
            <a:ext cx="227524" cy="260428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909D087E-152A-4292-B57C-7C9B084756C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32332" y="4906346"/>
            <a:ext cx="227524" cy="260428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D5236693-DA32-4D72-8809-EF382DB553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64371" y="4906346"/>
            <a:ext cx="227524" cy="26042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0362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30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/>
      <p:bldP spid="377" grpId="0"/>
      <p:bldP spid="378" grpId="0"/>
      <p:bldP spid="379" grpId="0"/>
      <p:bldP spid="380" grpId="0"/>
      <p:bldP spid="381" grpId="0"/>
      <p:bldP spid="66" grpId="0"/>
      <p:bldP spid="6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 1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1214213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D769370-70B5-4735-8585-816F0EB63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718107"/>
              </p:ext>
            </p:extLst>
          </p:nvPr>
        </p:nvGraphicFramePr>
        <p:xfrm>
          <a:off x="1393106" y="2324080"/>
          <a:ext cx="6252300" cy="57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52300">
                  <a:extLst>
                    <a:ext uri="{9D8B030D-6E8A-4147-A177-3AD203B41FA5}">
                      <a16:colId xmlns:a16="http://schemas.microsoft.com/office/drawing/2014/main" val="96521439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925444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01176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4582887-2288-438D-863A-2EFFDB67850C}"/>
                  </a:ext>
                </a:extLst>
              </p:cNvPr>
              <p:cNvSpPr txBox="1"/>
              <p:nvPr/>
            </p:nvSpPr>
            <p:spPr>
              <a:xfrm>
                <a:off x="1194055" y="713615"/>
                <a:ext cx="146936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42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4582887-2288-438D-863A-2EFFDB6785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055" y="713615"/>
                <a:ext cx="1469365" cy="584775"/>
              </a:xfrm>
              <a:prstGeom prst="rect">
                <a:avLst/>
              </a:prstGeom>
              <a:blipFill>
                <a:blip r:embed="rId5"/>
                <a:stretch>
                  <a:fillRect l="-4564" t="-12500" r="-3734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eft Bracket 3">
            <a:extLst>
              <a:ext uri="{FF2B5EF4-FFF2-40B4-BE49-F238E27FC236}">
                <a16:creationId xmlns:a16="http://schemas.microsoft.com/office/drawing/2014/main" id="{B60CAC42-FAF2-4C65-ADAC-8BEAEECD0FA1}"/>
              </a:ext>
            </a:extLst>
          </p:cNvPr>
          <p:cNvSpPr/>
          <p:nvPr/>
        </p:nvSpPr>
        <p:spPr>
          <a:xfrm rot="5400000">
            <a:off x="1713746" y="1538846"/>
            <a:ext cx="386625" cy="1027905"/>
          </a:xfrm>
          <a:prstGeom prst="leftBracket">
            <a:avLst>
              <a:gd name="adj" fmla="val 36630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Left Bracket 4">
            <a:extLst>
              <a:ext uri="{FF2B5EF4-FFF2-40B4-BE49-F238E27FC236}">
                <a16:creationId xmlns:a16="http://schemas.microsoft.com/office/drawing/2014/main" id="{79028104-A596-4683-B0D8-944775906A9F}"/>
              </a:ext>
            </a:extLst>
          </p:cNvPr>
          <p:cNvSpPr/>
          <p:nvPr/>
        </p:nvSpPr>
        <p:spPr>
          <a:xfrm rot="5400000">
            <a:off x="2792820" y="1538846"/>
            <a:ext cx="386625" cy="1027905"/>
          </a:xfrm>
          <a:prstGeom prst="leftBracket">
            <a:avLst>
              <a:gd name="adj" fmla="val 36630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144FC84C-C353-49D9-96C8-9896A68AA31B}"/>
              </a:ext>
            </a:extLst>
          </p:cNvPr>
          <p:cNvSpPr/>
          <p:nvPr/>
        </p:nvSpPr>
        <p:spPr>
          <a:xfrm rot="5400000">
            <a:off x="3871894" y="1538846"/>
            <a:ext cx="386625" cy="1027905"/>
          </a:xfrm>
          <a:prstGeom prst="leftBracket">
            <a:avLst>
              <a:gd name="adj" fmla="val 36630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Left Bracket 6">
            <a:extLst>
              <a:ext uri="{FF2B5EF4-FFF2-40B4-BE49-F238E27FC236}">
                <a16:creationId xmlns:a16="http://schemas.microsoft.com/office/drawing/2014/main" id="{E8921F80-0BBB-4BD1-90FA-A8B739D70BA0}"/>
              </a:ext>
            </a:extLst>
          </p:cNvPr>
          <p:cNvSpPr/>
          <p:nvPr/>
        </p:nvSpPr>
        <p:spPr>
          <a:xfrm rot="5400000">
            <a:off x="4950968" y="1538845"/>
            <a:ext cx="386625" cy="1027905"/>
          </a:xfrm>
          <a:prstGeom prst="leftBracket">
            <a:avLst>
              <a:gd name="adj" fmla="val 36630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2729C66-49F3-42C2-9E49-0A739B8DB678}"/>
                  </a:ext>
                </a:extLst>
              </p:cNvPr>
              <p:cNvSpPr txBox="1"/>
              <p:nvPr/>
            </p:nvSpPr>
            <p:spPr>
              <a:xfrm>
                <a:off x="1172375" y="1467372"/>
                <a:ext cx="14693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10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2729C66-49F3-42C2-9E49-0A739B8DB6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2375" y="1467372"/>
                <a:ext cx="1469365" cy="461665"/>
              </a:xfrm>
              <a:prstGeom prst="rect">
                <a:avLst/>
              </a:prstGeom>
              <a:blipFill>
                <a:blip r:embed="rId6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93B009B-F1BC-4159-8694-FCA4AB77247F}"/>
                  </a:ext>
                </a:extLst>
              </p:cNvPr>
              <p:cNvSpPr txBox="1"/>
              <p:nvPr/>
            </p:nvSpPr>
            <p:spPr>
              <a:xfrm>
                <a:off x="2251449" y="1467372"/>
                <a:ext cx="14693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10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93B009B-F1BC-4159-8694-FCA4AB7724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1449" y="1467372"/>
                <a:ext cx="1469365" cy="461665"/>
              </a:xfrm>
              <a:prstGeom prst="rect">
                <a:avLst/>
              </a:prstGeom>
              <a:blipFill>
                <a:blip r:embed="rId7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BAED136-DAE8-48A5-839C-85DD6D7CC30C}"/>
                  </a:ext>
                </a:extLst>
              </p:cNvPr>
              <p:cNvSpPr txBox="1"/>
              <p:nvPr/>
            </p:nvSpPr>
            <p:spPr>
              <a:xfrm>
                <a:off x="3329527" y="1460862"/>
                <a:ext cx="14693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10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BAED136-DAE8-48A5-839C-85DD6D7CC3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9527" y="1460862"/>
                <a:ext cx="1469365" cy="461665"/>
              </a:xfrm>
              <a:prstGeom prst="rect">
                <a:avLst/>
              </a:prstGeom>
              <a:blipFill>
                <a:blip r:embed="rId8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780FEF6-7AF1-4207-A80A-3C8FACEEF3E4}"/>
                  </a:ext>
                </a:extLst>
              </p:cNvPr>
              <p:cNvSpPr txBox="1"/>
              <p:nvPr/>
            </p:nvSpPr>
            <p:spPr>
              <a:xfrm>
                <a:off x="4388198" y="1467372"/>
                <a:ext cx="14693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10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780FEF6-7AF1-4207-A80A-3C8FACEEF3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8198" y="1467372"/>
                <a:ext cx="1469365" cy="461665"/>
              </a:xfrm>
              <a:prstGeom prst="rect">
                <a:avLst/>
              </a:prstGeom>
              <a:blipFill>
                <a:blip r:embed="rId9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1CDA59B-0C84-43D3-A065-0E55DE2F3E78}"/>
              </a:ext>
            </a:extLst>
          </p:cNvPr>
          <p:cNvCxnSpPr>
            <a:cxnSpLocks/>
          </p:cNvCxnSpPr>
          <p:nvPr/>
        </p:nvCxnSpPr>
        <p:spPr>
          <a:xfrm>
            <a:off x="2441281" y="2324081"/>
            <a:ext cx="0" cy="575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4351A1B-DAEF-4806-87B4-9FD7AC0CABDD}"/>
              </a:ext>
            </a:extLst>
          </p:cNvPr>
          <p:cNvCxnSpPr>
            <a:cxnSpLocks/>
          </p:cNvCxnSpPr>
          <p:nvPr/>
        </p:nvCxnSpPr>
        <p:spPr>
          <a:xfrm>
            <a:off x="3527094" y="2310056"/>
            <a:ext cx="0" cy="575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C522F8E-8D38-42D5-A9EB-C8D378D1C479}"/>
              </a:ext>
            </a:extLst>
          </p:cNvPr>
          <p:cNvCxnSpPr>
            <a:cxnSpLocks/>
          </p:cNvCxnSpPr>
          <p:nvPr/>
        </p:nvCxnSpPr>
        <p:spPr>
          <a:xfrm>
            <a:off x="4605845" y="2296031"/>
            <a:ext cx="0" cy="575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736AB6B-0550-4F0B-AA6E-F324088B1662}"/>
              </a:ext>
            </a:extLst>
          </p:cNvPr>
          <p:cNvCxnSpPr>
            <a:cxnSpLocks/>
          </p:cNvCxnSpPr>
          <p:nvPr/>
        </p:nvCxnSpPr>
        <p:spPr>
          <a:xfrm>
            <a:off x="5666941" y="2282006"/>
            <a:ext cx="0" cy="575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BC041D8-A240-4360-A2CC-B27E8B79DD9E}"/>
              </a:ext>
            </a:extLst>
          </p:cNvPr>
          <p:cNvCxnSpPr>
            <a:cxnSpLocks/>
          </p:cNvCxnSpPr>
          <p:nvPr/>
        </p:nvCxnSpPr>
        <p:spPr>
          <a:xfrm>
            <a:off x="6366568" y="2282005"/>
            <a:ext cx="0" cy="575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ket 18">
            <a:extLst>
              <a:ext uri="{FF2B5EF4-FFF2-40B4-BE49-F238E27FC236}">
                <a16:creationId xmlns:a16="http://schemas.microsoft.com/office/drawing/2014/main" id="{E52AA4A1-9A70-4753-9AB1-439B53EC6EAA}"/>
              </a:ext>
            </a:extLst>
          </p:cNvPr>
          <p:cNvSpPr/>
          <p:nvPr/>
        </p:nvSpPr>
        <p:spPr>
          <a:xfrm rot="5400000">
            <a:off x="5828492" y="1726083"/>
            <a:ext cx="386625" cy="637952"/>
          </a:xfrm>
          <a:prstGeom prst="leftBracket">
            <a:avLst>
              <a:gd name="adj" fmla="val 366300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F642653-C1A3-41DC-A972-16ACEA841920}"/>
                  </a:ext>
                </a:extLst>
              </p:cNvPr>
              <p:cNvSpPr txBox="1"/>
              <p:nvPr/>
            </p:nvSpPr>
            <p:spPr>
              <a:xfrm>
                <a:off x="5287121" y="1467372"/>
                <a:ext cx="14693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2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F642653-C1A3-41DC-A972-16ACEA841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7121" y="1467372"/>
                <a:ext cx="1469365" cy="461665"/>
              </a:xfrm>
              <a:prstGeom prst="rect">
                <a:avLst/>
              </a:prstGeom>
              <a:blipFill>
                <a:blip r:embed="rId10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Left Bracket 20">
            <a:extLst>
              <a:ext uri="{FF2B5EF4-FFF2-40B4-BE49-F238E27FC236}">
                <a16:creationId xmlns:a16="http://schemas.microsoft.com/office/drawing/2014/main" id="{58010E93-9EA2-471D-9D00-42AF3CFEE3F9}"/>
              </a:ext>
            </a:extLst>
          </p:cNvPr>
          <p:cNvSpPr/>
          <p:nvPr/>
        </p:nvSpPr>
        <p:spPr>
          <a:xfrm rot="16200000" flipV="1">
            <a:off x="3686522" y="659438"/>
            <a:ext cx="386625" cy="4973459"/>
          </a:xfrm>
          <a:prstGeom prst="leftBracket">
            <a:avLst>
              <a:gd name="adj" fmla="val 643189"/>
            </a:avLst>
          </a:prstGeom>
          <a:ln w="28575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D93348E-A659-4C3D-A26E-F0C432B17E71}"/>
                  </a:ext>
                </a:extLst>
              </p:cNvPr>
              <p:cNvSpPr txBox="1"/>
              <p:nvPr/>
            </p:nvSpPr>
            <p:spPr>
              <a:xfrm>
                <a:off x="3148754" y="3318925"/>
                <a:ext cx="14693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/>
                    </a:solidFill>
                    <a:effectLst/>
                    <a:uLnTx/>
                    <a:uFillTx/>
                    <a:latin typeface="Calibri" panose="020F0502020204030204"/>
                  </a:rPr>
                  <a:t>42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/>
                    </a:solidFill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D93348E-A659-4C3D-A26E-F0C432B17E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8754" y="3318925"/>
                <a:ext cx="1469365" cy="461665"/>
              </a:xfrm>
              <a:prstGeom prst="rect">
                <a:avLst/>
              </a:prstGeom>
              <a:blipFill>
                <a:blip r:embed="rId11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Oval 22">
            <a:extLst>
              <a:ext uri="{FF2B5EF4-FFF2-40B4-BE49-F238E27FC236}">
                <a16:creationId xmlns:a16="http://schemas.microsoft.com/office/drawing/2014/main" id="{D68B181D-E8B8-4BE8-AFFE-1EFFBA61F94A}"/>
              </a:ext>
            </a:extLst>
          </p:cNvPr>
          <p:cNvSpPr/>
          <p:nvPr/>
        </p:nvSpPr>
        <p:spPr>
          <a:xfrm>
            <a:off x="1478996" y="1534228"/>
            <a:ext cx="356748" cy="337532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108D92-4B43-4CD2-A669-96A4B08B3D04}"/>
              </a:ext>
            </a:extLst>
          </p:cNvPr>
          <p:cNvSpPr/>
          <p:nvPr/>
        </p:nvSpPr>
        <p:spPr>
          <a:xfrm>
            <a:off x="2549256" y="1534228"/>
            <a:ext cx="356748" cy="337532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5825122-63FC-4316-A4DA-F0C37B3C695A}"/>
              </a:ext>
            </a:extLst>
          </p:cNvPr>
          <p:cNvSpPr/>
          <p:nvPr/>
        </p:nvSpPr>
        <p:spPr>
          <a:xfrm>
            <a:off x="3619516" y="1534228"/>
            <a:ext cx="356748" cy="337532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77EF2BB-3947-480A-8030-87920A198376}"/>
              </a:ext>
            </a:extLst>
          </p:cNvPr>
          <p:cNvSpPr/>
          <p:nvPr/>
        </p:nvSpPr>
        <p:spPr>
          <a:xfrm>
            <a:off x="4689776" y="1534228"/>
            <a:ext cx="356748" cy="337532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C55CCD5-EF30-4949-8D00-95D8365FE4B0}"/>
              </a:ext>
            </a:extLst>
          </p:cNvPr>
          <p:cNvSpPr/>
          <p:nvPr/>
        </p:nvSpPr>
        <p:spPr>
          <a:xfrm>
            <a:off x="5590476" y="1540365"/>
            <a:ext cx="356748" cy="337532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A417403-0C54-41B2-9887-D1D86C68F374}"/>
              </a:ext>
            </a:extLst>
          </p:cNvPr>
          <p:cNvSpPr txBox="1"/>
          <p:nvPr/>
        </p:nvSpPr>
        <p:spPr>
          <a:xfrm>
            <a:off x="2073859" y="2800524"/>
            <a:ext cx="748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</a:rPr>
              <a:t>30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CBE6440-5DFA-4168-85BD-283810875CE8}"/>
              </a:ext>
            </a:extLst>
          </p:cNvPr>
          <p:cNvSpPr txBox="1"/>
          <p:nvPr/>
        </p:nvSpPr>
        <p:spPr>
          <a:xfrm>
            <a:off x="3170265" y="2800524"/>
            <a:ext cx="748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</a:rPr>
              <a:t>60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82B467F-DFC3-4B52-B82C-7445EE60E42A}"/>
              </a:ext>
            </a:extLst>
          </p:cNvPr>
          <p:cNvSpPr txBox="1"/>
          <p:nvPr/>
        </p:nvSpPr>
        <p:spPr>
          <a:xfrm>
            <a:off x="4231360" y="2800524"/>
            <a:ext cx="748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</a:rPr>
              <a:t>90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66F57E4-98DF-4CD8-8AF5-93C7FD37BDEC}"/>
              </a:ext>
            </a:extLst>
          </p:cNvPr>
          <p:cNvSpPr txBox="1"/>
          <p:nvPr/>
        </p:nvSpPr>
        <p:spPr>
          <a:xfrm>
            <a:off x="5287121" y="2800524"/>
            <a:ext cx="748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</a:rPr>
              <a:t>120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96F05BA-1B01-4CC1-A394-1E7207A8B94F}"/>
              </a:ext>
            </a:extLst>
          </p:cNvPr>
          <p:cNvSpPr txBox="1"/>
          <p:nvPr/>
        </p:nvSpPr>
        <p:spPr>
          <a:xfrm>
            <a:off x="5999769" y="2800524"/>
            <a:ext cx="748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</a:rPr>
              <a:t>126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08FB1D6-8232-4DD5-A9EC-AB7B22B13C71}"/>
                  </a:ext>
                </a:extLst>
              </p:cNvPr>
              <p:cNvSpPr txBox="1"/>
              <p:nvPr/>
            </p:nvSpPr>
            <p:spPr>
              <a:xfrm>
                <a:off x="2191577" y="707105"/>
                <a:ext cx="178468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 panose="020F0502020204030204"/>
                  </a:rPr>
                  <a:t> 126</a:t>
                </a: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08FB1D6-8232-4DD5-A9EC-AB7B22B13C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1577" y="707105"/>
                <a:ext cx="1784687" cy="584775"/>
              </a:xfrm>
              <a:prstGeom prst="rect">
                <a:avLst/>
              </a:prstGeom>
              <a:blipFill>
                <a:blip r:embed="rId12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28334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9" grpId="0" animBg="1"/>
      <p:bldP spid="20" grpId="0"/>
      <p:bldP spid="21" grpId="0" animBg="1"/>
      <p:bldP spid="21" grpId="1" animBg="1"/>
      <p:bldP spid="22" grpId="0"/>
      <p:bldP spid="22" grpId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2.7|3.6|2.5|3.2|2.9|3.1|2.8|26.4|4.7|0.9|3.3|0.7|0.8|1.1|9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5|4.3|1|1|1.1|0.9|1.1|1|14|0.6|0.8|0.8|0.9|4.3|12.5|5.8|3.9|9.5|4.8|3.8|13.3|10|6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8|2.9|6.3|6.5|7.3|0.9|6.7|0.8|2.3|6.7|3.1|10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6|5.9|2.5|2.9|4.7|10.6|10.6|9.9|0.9|4.1|1.3|1.1|6.2|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2.6|4.8|1|1.3|0.8|0.7|1.1|0.7|1.6|9.7|6.3|2|3.7|9.5|1.8|6.7|9|6.8|4.3|1.2|5.4|0.5|5.9|7.2|1.3|4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3.1|1.9|5.6|3.2|6.8|11.1|3.2|10.2|25.3|5.2|5.7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3A6D36-C3D1-40C7-AF35-C50E672A16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cee99ee9-287b-4f9a-957c-ba5ae7375c9a"/>
    <ds:schemaRef ds:uri="522d4c35-b548-4432-90ae-af4376e1c4b4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27035</TotalTime>
  <Words>536</Words>
  <Application>Microsoft Office PowerPoint</Application>
  <PresentationFormat>On-screen Show (4:3)</PresentationFormat>
  <Paragraphs>152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Arial</vt:lpstr>
      <vt:lpstr>Berlin Sans FB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 1 on the worksheet</vt:lpstr>
      <vt:lpstr>PowerPoint Presentation</vt:lpstr>
      <vt:lpstr>PowerPoint Presentation</vt:lpstr>
      <vt:lpstr>Have a go at questions  2 - 3 on the worksheet</vt:lpstr>
      <vt:lpstr>PowerPoint Presentation</vt:lpstr>
      <vt:lpstr>Have a go at the rest of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James Clegg</cp:lastModifiedBy>
  <cp:revision>341</cp:revision>
  <dcterms:created xsi:type="dcterms:W3CDTF">2019-07-05T11:02:13Z</dcterms:created>
  <dcterms:modified xsi:type="dcterms:W3CDTF">2020-12-16T16:01:37Z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