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11" r:id="rId13"/>
    <p:sldId id="312" r:id="rId14"/>
    <p:sldId id="299" r:id="rId15"/>
    <p:sldId id="314" r:id="rId16"/>
    <p:sldId id="300" r:id="rId17"/>
    <p:sldId id="315" r:id="rId18"/>
    <p:sldId id="307" r:id="rId19"/>
    <p:sldId id="309" r:id="rId20"/>
    <p:sldId id="308" r:id="rId21"/>
    <p:sldId id="310" r:id="rId22"/>
    <p:sldId id="301" r:id="rId23"/>
    <p:sldId id="304" r:id="rId24"/>
    <p:sldId id="31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7" autoAdjust="0"/>
    <p:restoredTop sz="84227" autoAdjust="0"/>
  </p:normalViewPr>
  <p:slideViewPr>
    <p:cSldViewPr snapToGrid="0" snapToObjects="1">
      <p:cViewPr varScale="1">
        <p:scale>
          <a:sx n="95" d="100"/>
          <a:sy n="95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B3FD775A-E875-48A9-878C-187A4F8A29B8}"/>
    <pc:docChg chg="custSel modSld">
      <pc:chgData name="James Clegg" userId="c6df1435-7a36-4b38-be4d-16e68e91152f" providerId="ADAL" clId="{B3FD775A-E875-48A9-878C-187A4F8A29B8}" dt="2020-12-17T15:12:32.236" v="11" actId="478"/>
      <pc:docMkLst>
        <pc:docMk/>
      </pc:docMkLst>
      <pc:sldChg chg="delSp delAnim">
        <pc:chgData name="James Clegg" userId="c6df1435-7a36-4b38-be4d-16e68e91152f" providerId="ADAL" clId="{B3FD775A-E875-48A9-878C-187A4F8A29B8}" dt="2020-12-17T15:12:09.840" v="3" actId="478"/>
        <pc:sldMkLst>
          <pc:docMk/>
          <pc:sldMk cId="3939627984" sldId="300"/>
        </pc:sldMkLst>
        <pc:picChg chg="del">
          <ac:chgData name="James Clegg" userId="c6df1435-7a36-4b38-be4d-16e68e91152f" providerId="ADAL" clId="{B3FD775A-E875-48A9-878C-187A4F8A29B8}" dt="2020-12-17T15:12:09.840" v="3" actId="478"/>
          <ac:picMkLst>
            <pc:docMk/>
            <pc:sldMk cId="3939627984" sldId="300"/>
            <ac:picMk id="7" creationId="{00000000-0000-0000-0000-000000000000}"/>
          </ac:picMkLst>
        </pc:picChg>
      </pc:sldChg>
      <pc:sldChg chg="delSp delAnim">
        <pc:chgData name="James Clegg" userId="c6df1435-7a36-4b38-be4d-16e68e91152f" providerId="ADAL" clId="{B3FD775A-E875-48A9-878C-187A4F8A29B8}" dt="2020-12-17T15:12:26.405" v="9" actId="478"/>
        <pc:sldMkLst>
          <pc:docMk/>
          <pc:sldMk cId="3782242679" sldId="301"/>
        </pc:sldMkLst>
        <pc:picChg chg="del">
          <ac:chgData name="James Clegg" userId="c6df1435-7a36-4b38-be4d-16e68e91152f" providerId="ADAL" clId="{B3FD775A-E875-48A9-878C-187A4F8A29B8}" dt="2020-12-17T15:12:26.405" v="9" actId="478"/>
          <ac:picMkLst>
            <pc:docMk/>
            <pc:sldMk cId="3782242679" sldId="301"/>
            <ac:picMk id="4" creationId="{00000000-0000-0000-0000-000000000000}"/>
          </ac:picMkLst>
        </pc:picChg>
      </pc:sldChg>
      <pc:sldChg chg="delSp delAnim">
        <pc:chgData name="James Clegg" userId="c6df1435-7a36-4b38-be4d-16e68e91152f" providerId="ADAL" clId="{B3FD775A-E875-48A9-878C-187A4F8A29B8}" dt="2020-12-17T15:12:29.212" v="10" actId="478"/>
        <pc:sldMkLst>
          <pc:docMk/>
          <pc:sldMk cId="3195527484" sldId="304"/>
        </pc:sldMkLst>
        <pc:picChg chg="del">
          <ac:chgData name="James Clegg" userId="c6df1435-7a36-4b38-be4d-16e68e91152f" providerId="ADAL" clId="{B3FD775A-E875-48A9-878C-187A4F8A29B8}" dt="2020-12-17T15:12:29.212" v="10" actId="478"/>
          <ac:picMkLst>
            <pc:docMk/>
            <pc:sldMk cId="3195527484" sldId="304"/>
            <ac:picMk id="59" creationId="{00000000-0000-0000-0000-000000000000}"/>
          </ac:picMkLst>
        </pc:picChg>
      </pc:sldChg>
      <pc:sldChg chg="delSp delAnim">
        <pc:chgData name="James Clegg" userId="c6df1435-7a36-4b38-be4d-16e68e91152f" providerId="ADAL" clId="{B3FD775A-E875-48A9-878C-187A4F8A29B8}" dt="2020-12-17T15:12:14.435" v="5" actId="478"/>
        <pc:sldMkLst>
          <pc:docMk/>
          <pc:sldMk cId="3442388281" sldId="307"/>
        </pc:sldMkLst>
        <pc:picChg chg="del">
          <ac:chgData name="James Clegg" userId="c6df1435-7a36-4b38-be4d-16e68e91152f" providerId="ADAL" clId="{B3FD775A-E875-48A9-878C-187A4F8A29B8}" dt="2020-12-17T15:12:14.435" v="5" actId="478"/>
          <ac:picMkLst>
            <pc:docMk/>
            <pc:sldMk cId="3442388281" sldId="307"/>
            <ac:picMk id="17" creationId="{00000000-0000-0000-0000-000000000000}"/>
          </ac:picMkLst>
        </pc:picChg>
      </pc:sldChg>
      <pc:sldChg chg="delSp delAnim">
        <pc:chgData name="James Clegg" userId="c6df1435-7a36-4b38-be4d-16e68e91152f" providerId="ADAL" clId="{B3FD775A-E875-48A9-878C-187A4F8A29B8}" dt="2020-12-17T15:12:20.044" v="7" actId="478"/>
        <pc:sldMkLst>
          <pc:docMk/>
          <pc:sldMk cId="235336367" sldId="308"/>
        </pc:sldMkLst>
        <pc:picChg chg="del">
          <ac:chgData name="James Clegg" userId="c6df1435-7a36-4b38-be4d-16e68e91152f" providerId="ADAL" clId="{B3FD775A-E875-48A9-878C-187A4F8A29B8}" dt="2020-12-17T15:12:20.044" v="7" actId="478"/>
          <ac:picMkLst>
            <pc:docMk/>
            <pc:sldMk cId="235336367" sldId="308"/>
            <ac:picMk id="13" creationId="{00000000-0000-0000-0000-000000000000}"/>
          </ac:picMkLst>
        </pc:picChg>
      </pc:sldChg>
      <pc:sldChg chg="delSp delAnim">
        <pc:chgData name="James Clegg" userId="c6df1435-7a36-4b38-be4d-16e68e91152f" providerId="ADAL" clId="{B3FD775A-E875-48A9-878C-187A4F8A29B8}" dt="2020-12-17T15:12:16.934" v="6" actId="478"/>
        <pc:sldMkLst>
          <pc:docMk/>
          <pc:sldMk cId="3621992451" sldId="309"/>
        </pc:sldMkLst>
        <pc:picChg chg="del">
          <ac:chgData name="James Clegg" userId="c6df1435-7a36-4b38-be4d-16e68e91152f" providerId="ADAL" clId="{B3FD775A-E875-48A9-878C-187A4F8A29B8}" dt="2020-12-17T15:12:16.934" v="6" actId="478"/>
          <ac:picMkLst>
            <pc:docMk/>
            <pc:sldMk cId="3621992451" sldId="309"/>
            <ac:picMk id="14" creationId="{00000000-0000-0000-0000-000000000000}"/>
          </ac:picMkLst>
        </pc:picChg>
      </pc:sldChg>
      <pc:sldChg chg="delSp delAnim">
        <pc:chgData name="James Clegg" userId="c6df1435-7a36-4b38-be4d-16e68e91152f" providerId="ADAL" clId="{B3FD775A-E875-48A9-878C-187A4F8A29B8}" dt="2020-12-17T15:12:23.065" v="8" actId="478"/>
        <pc:sldMkLst>
          <pc:docMk/>
          <pc:sldMk cId="3439812386" sldId="310"/>
        </pc:sldMkLst>
        <pc:picChg chg="del">
          <ac:chgData name="James Clegg" userId="c6df1435-7a36-4b38-be4d-16e68e91152f" providerId="ADAL" clId="{B3FD775A-E875-48A9-878C-187A4F8A29B8}" dt="2020-12-17T15:12:23.065" v="8" actId="478"/>
          <ac:picMkLst>
            <pc:docMk/>
            <pc:sldMk cId="3439812386" sldId="310"/>
            <ac:picMk id="4" creationId="{00000000-0000-0000-0000-000000000000}"/>
          </ac:picMkLst>
        </pc:picChg>
      </pc:sldChg>
      <pc:sldChg chg="delSp delAnim">
        <pc:chgData name="James Clegg" userId="c6df1435-7a36-4b38-be4d-16e68e91152f" providerId="ADAL" clId="{B3FD775A-E875-48A9-878C-187A4F8A29B8}" dt="2020-12-17T15:12:00.395" v="0" actId="478"/>
        <pc:sldMkLst>
          <pc:docMk/>
          <pc:sldMk cId="3096116391" sldId="311"/>
        </pc:sldMkLst>
        <pc:picChg chg="del">
          <ac:chgData name="James Clegg" userId="c6df1435-7a36-4b38-be4d-16e68e91152f" providerId="ADAL" clId="{B3FD775A-E875-48A9-878C-187A4F8A29B8}" dt="2020-12-17T15:12:00.395" v="0" actId="478"/>
          <ac:picMkLst>
            <pc:docMk/>
            <pc:sldMk cId="3096116391" sldId="311"/>
            <ac:picMk id="3" creationId="{00000000-0000-0000-0000-000000000000}"/>
          </ac:picMkLst>
        </pc:picChg>
      </pc:sldChg>
      <pc:sldChg chg="delSp delAnim">
        <pc:chgData name="James Clegg" userId="c6df1435-7a36-4b38-be4d-16e68e91152f" providerId="ADAL" clId="{B3FD775A-E875-48A9-878C-187A4F8A29B8}" dt="2020-12-17T15:12:04.320" v="1" actId="478"/>
        <pc:sldMkLst>
          <pc:docMk/>
          <pc:sldMk cId="3332697362" sldId="312"/>
        </pc:sldMkLst>
        <pc:picChg chg="del">
          <ac:chgData name="James Clegg" userId="c6df1435-7a36-4b38-be4d-16e68e91152f" providerId="ADAL" clId="{B3FD775A-E875-48A9-878C-187A4F8A29B8}" dt="2020-12-17T15:12:04.320" v="1" actId="478"/>
          <ac:picMkLst>
            <pc:docMk/>
            <pc:sldMk cId="3332697362" sldId="312"/>
            <ac:picMk id="11" creationId="{00000000-0000-0000-0000-000000000000}"/>
          </ac:picMkLst>
        </pc:picChg>
      </pc:sldChg>
      <pc:sldChg chg="delSp delAnim">
        <pc:chgData name="James Clegg" userId="c6df1435-7a36-4b38-be4d-16e68e91152f" providerId="ADAL" clId="{B3FD775A-E875-48A9-878C-187A4F8A29B8}" dt="2020-12-17T15:12:32.236" v="11" actId="478"/>
        <pc:sldMkLst>
          <pc:docMk/>
          <pc:sldMk cId="657014034" sldId="313"/>
        </pc:sldMkLst>
        <pc:picChg chg="del">
          <ac:chgData name="James Clegg" userId="c6df1435-7a36-4b38-be4d-16e68e91152f" providerId="ADAL" clId="{B3FD775A-E875-48A9-878C-187A4F8A29B8}" dt="2020-12-17T15:12:32.236" v="11" actId="478"/>
          <ac:picMkLst>
            <pc:docMk/>
            <pc:sldMk cId="657014034" sldId="313"/>
            <ac:picMk id="2" creationId="{00000000-0000-0000-0000-000000000000}"/>
          </ac:picMkLst>
        </pc:picChg>
      </pc:sldChg>
      <pc:sldChg chg="delSp delAnim">
        <pc:chgData name="James Clegg" userId="c6df1435-7a36-4b38-be4d-16e68e91152f" providerId="ADAL" clId="{B3FD775A-E875-48A9-878C-187A4F8A29B8}" dt="2020-12-17T15:12:07.371" v="2" actId="478"/>
        <pc:sldMkLst>
          <pc:docMk/>
          <pc:sldMk cId="317182021" sldId="314"/>
        </pc:sldMkLst>
        <pc:picChg chg="del">
          <ac:chgData name="James Clegg" userId="c6df1435-7a36-4b38-be4d-16e68e91152f" providerId="ADAL" clId="{B3FD775A-E875-48A9-878C-187A4F8A29B8}" dt="2020-12-17T15:12:07.371" v="2" actId="478"/>
          <ac:picMkLst>
            <pc:docMk/>
            <pc:sldMk cId="317182021" sldId="314"/>
            <ac:picMk id="7" creationId="{00000000-0000-0000-0000-000000000000}"/>
          </ac:picMkLst>
        </pc:picChg>
      </pc:sldChg>
      <pc:sldChg chg="delSp delAnim">
        <pc:chgData name="James Clegg" userId="c6df1435-7a36-4b38-be4d-16e68e91152f" providerId="ADAL" clId="{B3FD775A-E875-48A9-878C-187A4F8A29B8}" dt="2020-12-17T15:12:12.143" v="4" actId="478"/>
        <pc:sldMkLst>
          <pc:docMk/>
          <pc:sldMk cId="3948951484" sldId="315"/>
        </pc:sldMkLst>
        <pc:picChg chg="del">
          <ac:chgData name="James Clegg" userId="c6df1435-7a36-4b38-be4d-16e68e91152f" providerId="ADAL" clId="{B3FD775A-E875-48A9-878C-187A4F8A29B8}" dt="2020-12-17T15:12:12.143" v="4" actId="478"/>
          <ac:picMkLst>
            <pc:docMk/>
            <pc:sldMk cId="3948951484" sldId="315"/>
            <ac:picMk id="3" creationId="{00000000-0000-0000-0000-000000000000}"/>
          </ac:picMkLst>
        </pc:picChg>
      </pc:sldChg>
    </pc:docChg>
  </pc:docChgLst>
  <pc:docChgLst>
    <pc:chgData name="James Clegg" userId="c6df1435-7a36-4b38-be4d-16e68e91152f" providerId="ADAL" clId="{5AC86BF8-C3D8-497E-BD73-E910941AFAF9}"/>
    <pc:docChg chg="modSld">
      <pc:chgData name="James Clegg" userId="c6df1435-7a36-4b38-be4d-16e68e91152f" providerId="ADAL" clId="{5AC86BF8-C3D8-497E-BD73-E910941AFAF9}" dt="2020-12-17T10:43:49.013" v="13" actId="1037"/>
      <pc:docMkLst>
        <pc:docMk/>
      </pc:docMkLst>
      <pc:sldChg chg="modSp">
        <pc:chgData name="James Clegg" userId="c6df1435-7a36-4b38-be4d-16e68e91152f" providerId="ADAL" clId="{5AC86BF8-C3D8-497E-BD73-E910941AFAF9}" dt="2020-12-17T10:43:49.013" v="13" actId="1037"/>
        <pc:sldMkLst>
          <pc:docMk/>
          <pc:sldMk cId="3332697362" sldId="312"/>
        </pc:sldMkLst>
        <pc:spChg chg="mod">
          <ac:chgData name="James Clegg" userId="c6df1435-7a36-4b38-be4d-16e68e91152f" providerId="ADAL" clId="{5AC86BF8-C3D8-497E-BD73-E910941AFAF9}" dt="2020-12-17T10:43:49.013" v="13" actId="1037"/>
          <ac:spMkLst>
            <pc:docMk/>
            <pc:sldMk cId="3332697362" sldId="312"/>
            <ac:spMk id="48" creationId="{00000000-0000-0000-0000-000000000000}"/>
          </ac:spMkLst>
        </pc:spChg>
        <pc:spChg chg="mod">
          <ac:chgData name="James Clegg" userId="c6df1435-7a36-4b38-be4d-16e68e91152f" providerId="ADAL" clId="{5AC86BF8-C3D8-497E-BD73-E910941AFAF9}" dt="2020-12-17T10:43:49.013" v="13" actId="1037"/>
          <ac:spMkLst>
            <pc:docMk/>
            <pc:sldMk cId="3332697362" sldId="312"/>
            <ac:spMk id="4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17/12/2020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90.png"/><Relationship Id="rId5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90.png"/><Relationship Id="rId5" Type="http://schemas.openxmlformats.org/officeDocument/2006/relationships/image" Target="../media/image22.png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9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11" Type="http://schemas.openxmlformats.org/officeDocument/2006/relationships/image" Target="../media/image170.png"/><Relationship Id="rId5" Type="http://schemas.openxmlformats.org/officeDocument/2006/relationships/image" Target="../media/image20.png"/><Relationship Id="rId10" Type="http://schemas.openxmlformats.org/officeDocument/2006/relationships/image" Target="../media/image160.png"/><Relationship Id="rId9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802" y="2215245"/>
            <a:ext cx="62062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73"/>
              </p:ext>
            </p:extLst>
          </p:nvPr>
        </p:nvGraphicFramePr>
        <p:xfrm>
          <a:off x="5875927" y="1875913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7459" y="226708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363093" y="324302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3093" y="369587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7843" y="271479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2456" y="226708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7135" y="183025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784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796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25097" y="1858252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801946" y="1659238"/>
            <a:ext cx="444154" cy="1252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77708" y="1668702"/>
            <a:ext cx="444154" cy="12525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53470" y="1678166"/>
            <a:ext cx="444154" cy="125251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150707"/>
              </p:ext>
            </p:extLst>
          </p:nvPr>
        </p:nvGraphicFramePr>
        <p:xfrm>
          <a:off x="1488092" y="1086465"/>
          <a:ext cx="3308376" cy="4714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25097" y="3307276"/>
            <a:ext cx="230277" cy="2643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801946" y="3108262"/>
            <a:ext cx="444154" cy="1252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77708" y="3117726"/>
            <a:ext cx="444154" cy="12525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53470" y="3127190"/>
            <a:ext cx="444154" cy="12525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25097" y="4675758"/>
            <a:ext cx="230277" cy="2643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1801946" y="4476744"/>
            <a:ext cx="444154" cy="1252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077708" y="4486208"/>
            <a:ext cx="444154" cy="12525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353470" y="4495672"/>
            <a:ext cx="444154" cy="1252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97"/>
    </mc:Choice>
    <mc:Fallback xmlns="">
      <p:transition spd="slow" advTm="65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754" y="40553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73"/>
              </p:ext>
            </p:extLst>
          </p:nvPr>
        </p:nvGraphicFramePr>
        <p:xfrm>
          <a:off x="5875927" y="1875913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7459" y="226708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363093" y="324302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3093" y="369587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7843" y="271479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2456" y="226708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7135" y="183025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784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796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9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894" y="700896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093738" y="84358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425097" y="1858252"/>
            <a:ext cx="230277" cy="2643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801946" y="1659238"/>
            <a:ext cx="444154" cy="1252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077708" y="1668702"/>
            <a:ext cx="444154" cy="12525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353470" y="1678166"/>
            <a:ext cx="444154" cy="125251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57319"/>
              </p:ext>
            </p:extLst>
          </p:nvPr>
        </p:nvGraphicFramePr>
        <p:xfrm>
          <a:off x="1488092" y="1086465"/>
          <a:ext cx="3308376" cy="4714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4188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1654188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1378366">
                <a:tc>
                  <a:txBody>
                    <a:bodyPr/>
                    <a:lstStyle/>
                    <a:p>
                      <a:pPr algn="ctr"/>
                      <a:endParaRPr lang="en-GB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425097" y="3307276"/>
            <a:ext cx="230277" cy="26439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801946" y="3108262"/>
            <a:ext cx="444154" cy="12525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077708" y="3117726"/>
            <a:ext cx="444154" cy="12525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353470" y="3127190"/>
            <a:ext cx="444154" cy="12525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425097" y="4675758"/>
            <a:ext cx="230277" cy="2643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1801946" y="4476744"/>
            <a:ext cx="444154" cy="125251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077708" y="4486208"/>
            <a:ext cx="444154" cy="125251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002" t="23074" r="31995" b="33000"/>
          <a:stretch/>
        </p:blipFill>
        <p:spPr>
          <a:xfrm>
            <a:off x="2353470" y="4495672"/>
            <a:ext cx="444154" cy="125251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681907" y="1857224"/>
            <a:ext cx="230277" cy="2643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681907" y="3307276"/>
            <a:ext cx="230277" cy="26439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681907" y="4670659"/>
            <a:ext cx="230277" cy="264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3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70"/>
    </mc:Choice>
    <mc:Fallback xmlns="">
      <p:transition spd="slow" advTm="74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432773"/>
              </p:ext>
            </p:extLst>
          </p:nvPr>
        </p:nvGraphicFramePr>
        <p:xfrm>
          <a:off x="5875927" y="1875913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07459" y="2267082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67" y="2754634"/>
                <a:ext cx="44652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363093" y="3243026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63093" y="369587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97843" y="2714795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2456" y="2267082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7135" y="1830259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784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7963" y="3184235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723" y="5062754"/>
            <a:ext cx="747045" cy="74704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39567" y="52054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30114"/>
              </p:ext>
            </p:extLst>
          </p:nvPr>
        </p:nvGraphicFramePr>
        <p:xfrm>
          <a:off x="980760" y="1560639"/>
          <a:ext cx="3927897" cy="3416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4014">
                  <a:extLst>
                    <a:ext uri="{9D8B030D-6E8A-4147-A177-3AD203B41FA5}">
                      <a16:colId xmlns:a16="http://schemas.microsoft.com/office/drawing/2014/main" val="571070579"/>
                    </a:ext>
                  </a:extLst>
                </a:gridCol>
                <a:gridCol w="2003883">
                  <a:extLst>
                    <a:ext uri="{9D8B030D-6E8A-4147-A177-3AD203B41FA5}">
                      <a16:colId xmlns:a16="http://schemas.microsoft.com/office/drawing/2014/main" val="827810009"/>
                    </a:ext>
                  </a:extLst>
                </a:gridCol>
              </a:tblGrid>
              <a:tr h="533329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892441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228113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1087680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4979012"/>
                  </a:ext>
                </a:extLst>
              </a:tr>
              <a:tr h="709434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7108336"/>
                  </a:ext>
                </a:extLst>
              </a:tr>
            </a:tbl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2152159"/>
            <a:ext cx="674868" cy="6582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2152159"/>
            <a:ext cx="674868" cy="6582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2152159"/>
            <a:ext cx="674868" cy="6582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2868676"/>
            <a:ext cx="674868" cy="6582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2868676"/>
            <a:ext cx="674868" cy="6582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2868676"/>
            <a:ext cx="674868" cy="6582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3573799"/>
            <a:ext cx="674868" cy="6582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3573799"/>
            <a:ext cx="674868" cy="65824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3573799"/>
            <a:ext cx="674868" cy="65824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89" y="4293384"/>
            <a:ext cx="674868" cy="6582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21" y="4293384"/>
            <a:ext cx="674868" cy="6582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90" y="4293384"/>
            <a:ext cx="674868" cy="65824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Write a short multiplication to match the counters.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8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81"/>
    </mc:Choice>
    <mc:Fallback xmlns="">
      <p:transition spd="slow" advTm="54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  <p:bldP spid="29" grpId="0"/>
      <p:bldP spid="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1 - 6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2"/>
    </mc:Choice>
    <mc:Fallback xmlns="">
      <p:transition spd="slow" advTm="632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721" y="1498880"/>
            <a:ext cx="2846153" cy="3441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1694" y="2898394"/>
            <a:ext cx="555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9052" y="2274294"/>
            <a:ext cx="475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7229" y="2294035"/>
            <a:ext cx="401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2 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723" y="5062754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39567" y="52054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0225" y="369335"/>
            <a:ext cx="728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Complete the short multiplication.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80082" y="1360790"/>
                <a:ext cx="28868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8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82" y="1360790"/>
                <a:ext cx="2886892" cy="584775"/>
              </a:xfrm>
              <a:prstGeom prst="rect">
                <a:avLst/>
              </a:prstGeom>
              <a:blipFill>
                <a:blip r:embed="rId7"/>
                <a:stretch>
                  <a:fillRect l="-549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80082" y="2990728"/>
                <a:ext cx="28868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___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60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82" y="2990728"/>
                <a:ext cx="2886892" cy="584775"/>
              </a:xfrm>
              <a:prstGeom prst="rect">
                <a:avLst/>
              </a:prstGeom>
              <a:blipFill>
                <a:blip r:embed="rId8"/>
                <a:stretch>
                  <a:fillRect l="-5497" t="-12500" r="-169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093701" y="1352943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62810" y="1352943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91694" y="2985084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43092" y="2988171"/>
            <a:ext cx="827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82189" y="2990785"/>
            <a:ext cx="5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8F58CA-F1CC-4CC3-BC20-9EEE8B50F116}"/>
              </a:ext>
            </a:extLst>
          </p:cNvPr>
          <p:cNvSpPr/>
          <p:nvPr/>
        </p:nvSpPr>
        <p:spPr>
          <a:xfrm>
            <a:off x="2918182" y="2360850"/>
            <a:ext cx="401765" cy="121209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82E869E-9E07-4BEB-9C25-51A59F91F617}"/>
              </a:ext>
            </a:extLst>
          </p:cNvPr>
          <p:cNvSpPr/>
          <p:nvPr/>
        </p:nvSpPr>
        <p:spPr>
          <a:xfrm>
            <a:off x="2912760" y="3753555"/>
            <a:ext cx="401765" cy="46974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22EAD4D-467E-4421-ADF0-9F8BBCCC7B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08" y="2080407"/>
            <a:ext cx="416546" cy="406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E7F6DB-0AED-4847-84FA-BC9E1F701D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0186" y="3498622"/>
            <a:ext cx="416545" cy="4062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906126-8521-4DAD-BFFD-660E5F4384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16" y="2080407"/>
            <a:ext cx="416546" cy="4062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A7B822-4EE6-4B1A-8206-12D573AAD4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08" y="2428568"/>
            <a:ext cx="416546" cy="4062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924817-F91E-4932-A8DD-766CD008F8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16" y="2428568"/>
            <a:ext cx="416546" cy="40628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8B71C5-60B7-443D-8E1D-A603680C58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3" y="2077536"/>
            <a:ext cx="416546" cy="4062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6887A92-F9D6-435D-82AA-12E09C098F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32" y="2077536"/>
            <a:ext cx="416546" cy="4062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CECBD1-7D93-4B38-B3A3-AE87CCCD3B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23" y="2425697"/>
            <a:ext cx="416546" cy="4062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D21837-27B1-4459-A18C-4D907A7307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32" y="2425697"/>
            <a:ext cx="416546" cy="40628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F1607F4-46E8-42BD-B089-352E43BD2942}"/>
              </a:ext>
            </a:extLst>
          </p:cNvPr>
          <p:cNvSpPr/>
          <p:nvPr/>
        </p:nvSpPr>
        <p:spPr>
          <a:xfrm>
            <a:off x="4860431" y="2048070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5FEE675-9FAA-47E4-BD9E-36C9A8AFFD4F}"/>
              </a:ext>
            </a:extLst>
          </p:cNvPr>
          <p:cNvSpPr/>
          <p:nvPr/>
        </p:nvSpPr>
        <p:spPr>
          <a:xfrm>
            <a:off x="5386674" y="2053714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BD05A50-9322-4DBE-B8A1-ACA103A0D852}"/>
              </a:ext>
            </a:extLst>
          </p:cNvPr>
          <p:cNvSpPr/>
          <p:nvPr/>
        </p:nvSpPr>
        <p:spPr>
          <a:xfrm>
            <a:off x="5912917" y="2059358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B562268-5867-4B61-84E6-83557DB5DA06}"/>
              </a:ext>
            </a:extLst>
          </p:cNvPr>
          <p:cNvSpPr/>
          <p:nvPr/>
        </p:nvSpPr>
        <p:spPr>
          <a:xfrm>
            <a:off x="6439160" y="2065002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6FF4E9E-A3E6-4B39-847C-67942C38B0D6}"/>
              </a:ext>
            </a:extLst>
          </p:cNvPr>
          <p:cNvSpPr/>
          <p:nvPr/>
        </p:nvSpPr>
        <p:spPr>
          <a:xfrm>
            <a:off x="4856384" y="3624076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20A4F08-A477-47AA-A6D5-006269320E5E}"/>
              </a:ext>
            </a:extLst>
          </p:cNvPr>
          <p:cNvSpPr/>
          <p:nvPr/>
        </p:nvSpPr>
        <p:spPr>
          <a:xfrm>
            <a:off x="5382627" y="3629720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2212AF0-E1D8-42BA-994F-C82253C33DDC}"/>
              </a:ext>
            </a:extLst>
          </p:cNvPr>
          <p:cNvSpPr/>
          <p:nvPr/>
        </p:nvSpPr>
        <p:spPr>
          <a:xfrm>
            <a:off x="5908870" y="3635364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20F7F94-CD1C-4CB4-BC8F-1A68D171C32B}"/>
              </a:ext>
            </a:extLst>
          </p:cNvPr>
          <p:cNvSpPr/>
          <p:nvPr/>
        </p:nvSpPr>
        <p:spPr>
          <a:xfrm>
            <a:off x="6435113" y="3641008"/>
            <a:ext cx="476496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C1F47C8-3833-43E7-A918-7464EED5374C}"/>
              </a:ext>
            </a:extLst>
          </p:cNvPr>
          <p:cNvSpPr/>
          <p:nvPr/>
        </p:nvSpPr>
        <p:spPr>
          <a:xfrm rot="18810490">
            <a:off x="2559665" y="2288042"/>
            <a:ext cx="401765" cy="1384424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DF3E0F4-196F-412C-B5A8-2DDE7145A3C6}"/>
              </a:ext>
            </a:extLst>
          </p:cNvPr>
          <p:cNvSpPr/>
          <p:nvPr/>
        </p:nvSpPr>
        <p:spPr>
          <a:xfrm>
            <a:off x="2232391" y="3751359"/>
            <a:ext cx="401765" cy="469743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A3F3A5A-9E07-406E-8FC2-28922BCCE1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6310" y="3498622"/>
            <a:ext cx="416545" cy="4062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731B645-231E-49C4-AE8F-E6DDDA28EA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0186" y="3840638"/>
            <a:ext cx="416545" cy="40628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5B38DB1-3B93-42F2-9DC8-A7D84DBB6A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6310" y="3840638"/>
            <a:ext cx="416545" cy="4062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C7AE45E-4B7F-49F1-8C36-C8CF977843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0186" y="4182654"/>
            <a:ext cx="416545" cy="4062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F2D0729-F89E-4B46-B501-23880189B2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6310" y="4182654"/>
            <a:ext cx="416545" cy="406286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152BF02-477C-4F18-AC1C-506AA5CDDEF2}"/>
              </a:ext>
            </a:extLst>
          </p:cNvPr>
          <p:cNvSpPr/>
          <p:nvPr/>
        </p:nvSpPr>
        <p:spPr>
          <a:xfrm>
            <a:off x="4859788" y="2053714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AD691E-1934-40A0-9866-3F34DB18F611}"/>
              </a:ext>
            </a:extLst>
          </p:cNvPr>
          <p:cNvSpPr/>
          <p:nvPr/>
        </p:nvSpPr>
        <p:spPr>
          <a:xfrm>
            <a:off x="5924866" y="2059114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15BB5B9-7417-45F8-A599-9D18028C3B49}"/>
              </a:ext>
            </a:extLst>
          </p:cNvPr>
          <p:cNvSpPr/>
          <p:nvPr/>
        </p:nvSpPr>
        <p:spPr>
          <a:xfrm>
            <a:off x="4864939" y="3624076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B8D1BA8-ABD3-4935-9ED9-B9055DFB64BF}"/>
              </a:ext>
            </a:extLst>
          </p:cNvPr>
          <p:cNvSpPr/>
          <p:nvPr/>
        </p:nvSpPr>
        <p:spPr>
          <a:xfrm>
            <a:off x="5930017" y="3624076"/>
            <a:ext cx="994184" cy="8208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53"/>
    </mc:Choice>
    <mc:Fallback xmlns="">
      <p:transition spd="slow" advTm="126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6215 0.0201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99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2778 0.0199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99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0468 -0.0296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4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14704 -0.0780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61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15 0.02014 L -4.72222E-6 -7.40741E-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-972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78 0.01991 L 2.77778E-6 -4.44444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108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8 -0.02963 L -4.72222E-6 3.7037E-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1505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04 -0.07801 L -4.72222E-6 3.7037E-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3912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0278 -0.0979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4907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00329 0.096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1285 -3.33333E-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23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11285 -3.33333E-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6215 0.02014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995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1849 0.0217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4" y="1088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0468 -0.0296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48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2777 -0.02986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-1481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26076 -0.025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-1250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8246 -0.02037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1" grpId="0"/>
      <p:bldP spid="12" grpId="0"/>
      <p:bldP spid="12" grpId="1"/>
      <p:bldP spid="17" grpId="0"/>
      <p:bldP spid="17" grpId="1"/>
      <p:bldP spid="23" grpId="0"/>
      <p:bldP spid="24" grpId="0"/>
      <p:bldP spid="37" grpId="0"/>
      <p:bldP spid="37" grpId="1"/>
      <p:bldP spid="38" grpId="0"/>
      <p:bldP spid="38" grpId="1"/>
      <p:bldP spid="38" grpId="2"/>
      <p:bldP spid="41" grpId="0"/>
      <p:bldP spid="42" grpId="0"/>
      <p:bldP spid="46" grpId="0"/>
      <p:bldP spid="46" grpId="1"/>
      <p:bldP spid="46" grpId="2"/>
      <p:bldP spid="2" grpId="0" animBg="1"/>
      <p:bldP spid="2" grpId="1" animBg="1"/>
      <p:bldP spid="19" grpId="0" animBg="1"/>
      <p:bldP spid="19" grpId="1" animBg="1"/>
      <p:bldP spid="3" grpId="0" animBg="1"/>
      <p:bldP spid="3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4" grpId="0" animBg="1"/>
      <p:bldP spid="55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65701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4"/>
    </mc:Choice>
    <mc:Fallback xmlns="">
      <p:transition spd="slow" advTm="512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 Complete the number track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4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17849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34356" y="476867"/>
            <a:ext cx="746171" cy="1493607"/>
            <a:chOff x="6387737" y="476867"/>
            <a:chExt cx="746171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93468" y="476867"/>
            <a:ext cx="746171" cy="1493607"/>
            <a:chOff x="6387737" y="476867"/>
            <a:chExt cx="746171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775244" y="495083"/>
            <a:ext cx="746171" cy="1493607"/>
            <a:chOff x="6387737" y="476867"/>
            <a:chExt cx="746171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1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6"/>
    </mc:Choice>
    <mc:Fallback xmlns="">
      <p:transition spd="slow" advTm="8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	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 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 	 Complete the number track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6194003"/>
              </a:xfrm>
              <a:prstGeom prst="rect">
                <a:avLst/>
              </a:prstGeom>
              <a:blipFill>
                <a:blip r:embed="rId5"/>
                <a:stretch>
                  <a:fillRect l="-1707" t="-1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697" y="1049807"/>
            <a:ext cx="677712" cy="720837"/>
            <a:chOff x="1428812" y="1319349"/>
            <a:chExt cx="1054512" cy="11495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52606" y="1050896"/>
            <a:ext cx="677712" cy="720837"/>
            <a:chOff x="1428812" y="1319349"/>
            <a:chExt cx="1054512" cy="1149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17515" y="1051985"/>
            <a:ext cx="677712" cy="720837"/>
            <a:chOff x="1428812" y="1319349"/>
            <a:chExt cx="1054512" cy="114953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929942" y="1466451"/>
              <a:ext cx="438967" cy="5040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1564490" y="1803084"/>
              <a:ext cx="438968" cy="504001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1428812" y="1319349"/>
              <a:ext cx="1054512" cy="11495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217849"/>
              </p:ext>
            </p:extLst>
          </p:nvPr>
        </p:nvGraphicFramePr>
        <p:xfrm>
          <a:off x="865059" y="5246870"/>
          <a:ext cx="7181660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8166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718166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934356" y="476867"/>
            <a:ext cx="746171" cy="1493607"/>
            <a:chOff x="6387737" y="476867"/>
            <a:chExt cx="746171" cy="1493607"/>
          </a:xfrm>
        </p:grpSpPr>
        <p:grpSp>
          <p:nvGrpSpPr>
            <p:cNvPr id="33" name="Group 32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36" name="Oval 35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5093468" y="476867"/>
            <a:ext cx="746171" cy="1493607"/>
            <a:chOff x="6387737" y="476867"/>
            <a:chExt cx="746171" cy="1493607"/>
          </a:xfrm>
        </p:grpSpPr>
        <p:grpSp>
          <p:nvGrpSpPr>
            <p:cNvPr id="51" name="Group 50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55" name="Oval 54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775244" y="495083"/>
            <a:ext cx="746171" cy="1493607"/>
            <a:chOff x="6387737" y="476867"/>
            <a:chExt cx="746171" cy="1493607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737" y="476867"/>
              <a:ext cx="746171" cy="1493607"/>
              <a:chOff x="1433810" y="3169833"/>
              <a:chExt cx="1413585" cy="2381881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5002" t="23074" r="31995" b="33000"/>
              <a:stretch/>
            </p:blipFill>
            <p:spPr>
              <a:xfrm>
                <a:off x="1830862" y="3254467"/>
                <a:ext cx="782539" cy="2206761"/>
              </a:xfrm>
              <a:prstGeom prst="rect">
                <a:avLst/>
              </a:prstGeom>
            </p:spPr>
          </p:pic>
          <p:sp>
            <p:nvSpPr>
              <p:cNvPr id="61" name="Oval 60"/>
              <p:cNvSpPr/>
              <p:nvPr/>
            </p:nvSpPr>
            <p:spPr>
              <a:xfrm>
                <a:off x="1433810" y="3169833"/>
                <a:ext cx="1413585" cy="238188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>
              <a:off x="6435641" y="531773"/>
              <a:ext cx="413069" cy="1383794"/>
            </a:xfrm>
            <a:prstGeom prst="rect">
              <a:avLst/>
            </a:prstGeom>
          </p:spPr>
        </p:pic>
      </p:grpSp>
      <p:sp>
        <p:nvSpPr>
          <p:cNvPr id="42" name="Rectangle 41"/>
          <p:cNvSpPr/>
          <p:nvPr/>
        </p:nvSpPr>
        <p:spPr>
          <a:xfrm>
            <a:off x="3227819" y="2056123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02659" y="2050479"/>
            <a:ext cx="5501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32024" y="321970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82169" y="3637354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00333" y="4064387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89398" y="3219708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97680" y="3637354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897680" y="4064387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145769" y="536396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473825" y="5362351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595393" y="536396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316832" y="536396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26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34"/>
    </mc:Choice>
    <mc:Fallback xmlns="">
      <p:transition spd="slow" advTm="6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62" grpId="0"/>
      <p:bldP spid="63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child has 2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112" y="1721180"/>
            <a:ext cx="909358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28922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833" y="2854519"/>
            <a:ext cx="909358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623" y="1739833"/>
            <a:ext cx="909358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44" y="2873172"/>
            <a:ext cx="909358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134" y="1758486"/>
            <a:ext cx="909358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855" y="2891825"/>
            <a:ext cx="909358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Child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3921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 pears in total.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7"/>
    </mc:Choice>
    <mc:Fallback xmlns="">
      <p:transition spd="slow" advTm="36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class has 20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1721180"/>
            <a:ext cx="931721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28922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1721180"/>
            <a:ext cx="931721" cy="1133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2854519"/>
            <a:ext cx="931721" cy="113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2854519"/>
            <a:ext cx="931721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1739833"/>
            <a:ext cx="931721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1739833"/>
            <a:ext cx="931721" cy="1133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2873172"/>
            <a:ext cx="931721" cy="1133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2873172"/>
            <a:ext cx="931721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1758486"/>
            <a:ext cx="931721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2892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1758486"/>
            <a:ext cx="931721" cy="1133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2891825"/>
            <a:ext cx="931721" cy="1133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2891825"/>
            <a:ext cx="931721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4104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60 pears in total.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58"/>
    </mc:Choice>
    <mc:Fallback xmlns="">
      <p:transition spd="slow" advTm="25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class has 22 pears.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pears are there in total?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1721180"/>
            <a:ext cx="931721" cy="113333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18903" y="1358002"/>
            <a:ext cx="2103120" cy="395320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1721180"/>
            <a:ext cx="931721" cy="11333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31" y="2854519"/>
            <a:ext cx="931721" cy="11333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52" y="2854519"/>
            <a:ext cx="931721" cy="11333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1739833"/>
            <a:ext cx="931721" cy="1133339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473414" y="1358003"/>
            <a:ext cx="2103120" cy="39532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1739833"/>
            <a:ext cx="931721" cy="1133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42" y="2873172"/>
            <a:ext cx="931721" cy="1133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3" y="2873172"/>
            <a:ext cx="931721" cy="1133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1758486"/>
            <a:ext cx="931721" cy="1133339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5927925" y="1358004"/>
            <a:ext cx="2103120" cy="39532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1758486"/>
            <a:ext cx="931721" cy="113333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953" y="2891825"/>
            <a:ext cx="931721" cy="113333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74" y="2891825"/>
            <a:ext cx="931721" cy="1133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66746" y="1358376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9668" y="1363542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719" y="1368708"/>
            <a:ext cx="151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Class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66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238" y="5311205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3803722" y="5337090"/>
            <a:ext cx="4104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66 pears in total.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7333F5-027D-4499-B058-07F08208AA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599" y="4040788"/>
            <a:ext cx="909358" cy="11333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2D799FA-1127-4634-A115-5A4E01A52C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320" y="4040788"/>
            <a:ext cx="909358" cy="113333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6396241-163A-4C06-B8E7-C5037D03F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110" y="4040788"/>
            <a:ext cx="909358" cy="11333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96C1D29-2552-46A5-9F70-747C6E4E6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4831" y="4040788"/>
            <a:ext cx="909358" cy="113333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A566B7E-7D12-4457-9681-31026BFF39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7621" y="4040788"/>
            <a:ext cx="909358" cy="113333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60715A6-A240-4900-9986-FF88D4B62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342" y="4040788"/>
            <a:ext cx="909358" cy="11333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9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56"/>
    </mc:Choice>
    <mc:Fallback xmlns="">
      <p:transition spd="slow" advTm="26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Each tray has 24 rolls.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rolls are there in total?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58536" y="2022813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536" y="2022813"/>
                <a:ext cx="2391705" cy="523220"/>
              </a:xfrm>
              <a:prstGeom prst="rect">
                <a:avLst/>
              </a:prstGeom>
              <a:blipFill>
                <a:blip r:embed="rId5"/>
                <a:stretch>
                  <a:fillRect l="-508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70225" y="4314417"/>
            <a:ext cx="3918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are 48 rolls in total.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5" y="1530833"/>
            <a:ext cx="2603828" cy="1732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1580802"/>
            <a:ext cx="2120640" cy="653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2517993"/>
            <a:ext cx="949870" cy="653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9" y="2032684"/>
            <a:ext cx="2120640" cy="6532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51" y="1530833"/>
            <a:ext cx="2603828" cy="17325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1580802"/>
            <a:ext cx="2120640" cy="6532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2517993"/>
            <a:ext cx="949870" cy="6532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45" y="2032684"/>
            <a:ext cx="2120640" cy="653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93479" y="2649728"/>
                <a:ext cx="23917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8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479" y="2649728"/>
                <a:ext cx="2391705" cy="523220"/>
              </a:xfrm>
              <a:prstGeom prst="rect">
                <a:avLst/>
              </a:prstGeom>
              <a:blipFill>
                <a:blip r:embed="rId9"/>
                <a:stretch>
                  <a:fillRect l="-535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6286" y="3694591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48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86" y="3694591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5279"/>
              </p:ext>
            </p:extLst>
          </p:nvPr>
        </p:nvGraphicFramePr>
        <p:xfrm>
          <a:off x="5464719" y="3595809"/>
          <a:ext cx="1952768" cy="2262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192">
                  <a:extLst>
                    <a:ext uri="{9D8B030D-6E8A-4147-A177-3AD203B41FA5}">
                      <a16:colId xmlns:a16="http://schemas.microsoft.com/office/drawing/2014/main" val="1718141605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4240341763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117386692"/>
                    </a:ext>
                  </a:extLst>
                </a:gridCol>
                <a:gridCol w="488192">
                  <a:extLst>
                    <a:ext uri="{9D8B030D-6E8A-4147-A177-3AD203B41FA5}">
                      <a16:colId xmlns:a16="http://schemas.microsoft.com/office/drawing/2014/main" val="3191168675"/>
                    </a:ext>
                  </a:extLst>
                </a:gridCol>
              </a:tblGrid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685473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252816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31760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385759"/>
                  </a:ext>
                </a:extLst>
              </a:tr>
              <a:tr h="45250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6223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96251" y="3986978"/>
            <a:ext cx="555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72359" y="4474530"/>
                <a:ext cx="4465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     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359" y="4474530"/>
                <a:ext cx="44652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5951885" y="4962922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51885" y="5415768"/>
            <a:ext cx="9844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86635" y="4434691"/>
            <a:ext cx="47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01248" y="3986978"/>
            <a:ext cx="401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75927" y="3550155"/>
            <a:ext cx="102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 T   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6635" y="4904131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96755" y="4904131"/>
            <a:ext cx="47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38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32"/>
    </mc:Choice>
    <mc:Fallback xmlns="">
      <p:transition spd="slow" advTm="865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9" grpId="0"/>
      <p:bldP spid="40" grpId="0"/>
      <p:bldP spid="6" grpId="0"/>
      <p:bldP spid="6" grpId="1"/>
      <p:bldP spid="18" grpId="0"/>
      <p:bldP spid="23" grpId="0"/>
      <p:bldP spid="23" grpId="1"/>
      <p:bldP spid="23" grpId="2"/>
      <p:bldP spid="24" grpId="0"/>
      <p:bldP spid="24" grpId="1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5|6.8|2.7|3|9.6|3.1|3.5|14.9|2.8|3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.3|5.4|7.2|1.2|1.3|4.9|4.9|9.5|0.9|2.6|1.4|1|11.5|1.8|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9|14.6|1.4|11.6|3.6|3.1|1.2|0.9|3.3|2.1|5.5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3.5|4.1|3.3|10.1|1.8|5.7|2.9|1.1|1.3|1|7.3|1.1|5.2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.5|16.9|2.2|1.1|1.5|1|5|6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3.1|4|2.8|4.3|8.4|3.2|3.5|1.2|0.9|0.8|3.7|4.2|4.5|2.7|6.4|8.7|3.2|5.5|2.3|1.8|4.8|3.6|7.7|2.8|7.6|3.3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522d4c35-b548-4432-90ae-af4376e1c4b4"/>
    <ds:schemaRef ds:uri="http://www.w3.org/XML/1998/namespace"/>
    <ds:schemaRef ds:uri="cee99ee9-287b-4f9a-957c-ba5ae7375c9a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C5D6032-21E2-46D4-909A-CF137AE64F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9014</TotalTime>
  <Words>389</Words>
  <Application>Microsoft Office PowerPoint</Application>
  <PresentationFormat>On-screen Show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1 - 6 on the worksheet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236</cp:revision>
  <dcterms:created xsi:type="dcterms:W3CDTF">2019-07-05T11:02:13Z</dcterms:created>
  <dcterms:modified xsi:type="dcterms:W3CDTF">2020-12-17T15:12:50Z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