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11" r:id="rId13"/>
    <p:sldId id="318" r:id="rId14"/>
    <p:sldId id="299" r:id="rId15"/>
    <p:sldId id="307" r:id="rId16"/>
    <p:sldId id="314" r:id="rId17"/>
    <p:sldId id="309" r:id="rId18"/>
    <p:sldId id="310" r:id="rId19"/>
    <p:sldId id="301" r:id="rId20"/>
    <p:sldId id="315" r:id="rId21"/>
    <p:sldId id="316" r:id="rId22"/>
    <p:sldId id="317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7" autoAdjust="0"/>
    <p:restoredTop sz="83683" autoAdjust="0"/>
  </p:normalViewPr>
  <p:slideViewPr>
    <p:cSldViewPr snapToGrid="0" snapToObjects="1">
      <p:cViewPr varScale="1">
        <p:scale>
          <a:sx n="94" d="100"/>
          <a:sy n="94" d="100"/>
        </p:scale>
        <p:origin x="13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323676F3-296A-4822-9389-A32884393BD4}"/>
    <pc:docChg chg="custSel modSld">
      <pc:chgData name="James Clegg" userId="c6df1435-7a36-4b38-be4d-16e68e91152f" providerId="ADAL" clId="{323676F3-296A-4822-9389-A32884393BD4}" dt="2020-12-16T14:41:29.483" v="5430" actId="20577"/>
      <pc:docMkLst>
        <pc:docMk/>
      </pc:docMkLst>
      <pc:sldChg chg="modNotesTx">
        <pc:chgData name="James Clegg" userId="c6df1435-7a36-4b38-be4d-16e68e91152f" providerId="ADAL" clId="{323676F3-296A-4822-9389-A32884393BD4}" dt="2020-12-16T14:06:06.910" v="453" actId="20577"/>
        <pc:sldMkLst>
          <pc:docMk/>
          <pc:sldMk cId="3442388281" sldId="307"/>
        </pc:sldMkLst>
      </pc:sldChg>
      <pc:sldChg chg="modNotesTx">
        <pc:chgData name="James Clegg" userId="c6df1435-7a36-4b38-be4d-16e68e91152f" providerId="ADAL" clId="{323676F3-296A-4822-9389-A32884393BD4}" dt="2020-12-16T14:22:35.990" v="1825" actId="20577"/>
        <pc:sldMkLst>
          <pc:docMk/>
          <pc:sldMk cId="3621992451" sldId="309"/>
        </pc:sldMkLst>
      </pc:sldChg>
      <pc:sldChg chg="modNotesTx">
        <pc:chgData name="James Clegg" userId="c6df1435-7a36-4b38-be4d-16e68e91152f" providerId="ADAL" clId="{323676F3-296A-4822-9389-A32884393BD4}" dt="2020-12-16T14:28:47.730" v="2821" actId="20577"/>
        <pc:sldMkLst>
          <pc:docMk/>
          <pc:sldMk cId="3439812386" sldId="310"/>
        </pc:sldMkLst>
      </pc:sldChg>
      <pc:sldChg chg="modNotesTx">
        <pc:chgData name="James Clegg" userId="c6df1435-7a36-4b38-be4d-16e68e91152f" providerId="ADAL" clId="{323676F3-296A-4822-9389-A32884393BD4}" dt="2020-12-16T14:09:39.385" v="954" actId="20577"/>
        <pc:sldMkLst>
          <pc:docMk/>
          <pc:sldMk cId="1463952541" sldId="314"/>
        </pc:sldMkLst>
      </pc:sldChg>
      <pc:sldChg chg="modNotesTx">
        <pc:chgData name="James Clegg" userId="c6df1435-7a36-4b38-be4d-16e68e91152f" providerId="ADAL" clId="{323676F3-296A-4822-9389-A32884393BD4}" dt="2020-12-16T14:34:30.638" v="3799" actId="20577"/>
        <pc:sldMkLst>
          <pc:docMk/>
          <pc:sldMk cId="47177938" sldId="315"/>
        </pc:sldMkLst>
      </pc:sldChg>
      <pc:sldChg chg="modNotesTx">
        <pc:chgData name="James Clegg" userId="c6df1435-7a36-4b38-be4d-16e68e91152f" providerId="ADAL" clId="{323676F3-296A-4822-9389-A32884393BD4}" dt="2020-12-16T14:36:42.004" v="4326" actId="20577"/>
        <pc:sldMkLst>
          <pc:docMk/>
          <pc:sldMk cId="1446675063" sldId="316"/>
        </pc:sldMkLst>
      </pc:sldChg>
      <pc:sldChg chg="modNotesTx">
        <pc:chgData name="James Clegg" userId="c6df1435-7a36-4b38-be4d-16e68e91152f" providerId="ADAL" clId="{323676F3-296A-4822-9389-A32884393BD4}" dt="2020-12-16T14:41:29.483" v="5430" actId="20577"/>
        <pc:sldMkLst>
          <pc:docMk/>
          <pc:sldMk cId="2294598425" sldId="317"/>
        </pc:sldMkLst>
      </pc:sldChg>
    </pc:docChg>
  </pc:docChgLst>
  <pc:docChgLst>
    <pc:chgData name="James Clegg" userId="c6df1435-7a36-4b38-be4d-16e68e91152f" providerId="ADAL" clId="{48BA8581-6E28-4BC5-B4EF-1CC9747668D0}"/>
    <pc:docChg chg="undo redo custSel addSld delSld modSld sldOrd">
      <pc:chgData name="James Clegg" userId="c6df1435-7a36-4b38-be4d-16e68e91152f" providerId="ADAL" clId="{48BA8581-6E28-4BC5-B4EF-1CC9747668D0}" dt="2020-12-07T18:53:17.710" v="1291" actId="1038"/>
      <pc:docMkLst>
        <pc:docMk/>
      </pc:docMkLst>
      <pc:sldChg chg="addSp delSp modSp">
        <pc:chgData name="James Clegg" userId="c6df1435-7a36-4b38-be4d-16e68e91152f" providerId="ADAL" clId="{48BA8581-6E28-4BC5-B4EF-1CC9747668D0}" dt="2020-12-07T15:09:51.960" v="35" actId="552"/>
        <pc:sldMkLst>
          <pc:docMk/>
          <pc:sldMk cId="3463639803" sldId="296"/>
        </pc:sldMkLst>
        <pc:spChg chg="add del mod">
          <ac:chgData name="James Clegg" userId="c6df1435-7a36-4b38-be4d-16e68e91152f" providerId="ADAL" clId="{48BA8581-6E28-4BC5-B4EF-1CC9747668D0}" dt="2020-12-07T15:09:47.228" v="32"/>
          <ac:spMkLst>
            <pc:docMk/>
            <pc:sldMk cId="3463639803" sldId="296"/>
            <ac:spMk id="2" creationId="{3BCE4441-F862-49F6-93CB-B0BF093F33E3}"/>
          </ac:spMkLst>
        </pc:spChg>
        <pc:spChg chg="add del mod">
          <ac:chgData name="James Clegg" userId="c6df1435-7a36-4b38-be4d-16e68e91152f" providerId="ADAL" clId="{48BA8581-6E28-4BC5-B4EF-1CC9747668D0}" dt="2020-12-07T15:09:48.504" v="33" actId="478"/>
          <ac:spMkLst>
            <pc:docMk/>
            <pc:sldMk cId="3463639803" sldId="296"/>
            <ac:spMk id="3" creationId="{42521041-1ABF-4EC5-B52E-38BBF9E612DD}"/>
          </ac:spMkLst>
        </pc:spChg>
        <pc:picChg chg="add mod">
          <ac:chgData name="James Clegg" userId="c6df1435-7a36-4b38-be4d-16e68e91152f" providerId="ADAL" clId="{48BA8581-6E28-4BC5-B4EF-1CC9747668D0}" dt="2020-12-07T15:09:51.960" v="35" actId="552"/>
          <ac:picMkLst>
            <pc:docMk/>
            <pc:sldMk cId="3463639803" sldId="296"/>
            <ac:picMk id="4" creationId="{027A9375-6CF6-4BFD-8E63-9A7FE779D4BF}"/>
          </ac:picMkLst>
        </pc:picChg>
        <pc:picChg chg="del mod">
          <ac:chgData name="James Clegg" userId="c6df1435-7a36-4b38-be4d-16e68e91152f" providerId="ADAL" clId="{48BA8581-6E28-4BC5-B4EF-1CC9747668D0}" dt="2020-12-07T15:09:44.433" v="31" actId="478"/>
          <ac:picMkLst>
            <pc:docMk/>
            <pc:sldMk cId="3463639803" sldId="296"/>
            <ac:picMk id="10" creationId="{00000000-0000-0000-0000-000000000000}"/>
          </ac:picMkLst>
        </pc:picChg>
      </pc:sldChg>
      <pc:sldChg chg="delSp modSp delAnim">
        <pc:chgData name="James Clegg" userId="c6df1435-7a36-4b38-be4d-16e68e91152f" providerId="ADAL" clId="{48BA8581-6E28-4BC5-B4EF-1CC9747668D0}" dt="2020-12-07T17:58:14.789" v="788" actId="478"/>
        <pc:sldMkLst>
          <pc:docMk/>
          <pc:sldMk cId="3782242679" sldId="301"/>
        </pc:sldMkLst>
        <pc:spChg chg="mod">
          <ac:chgData name="James Clegg" userId="c6df1435-7a36-4b38-be4d-16e68e91152f" providerId="ADAL" clId="{48BA8581-6E28-4BC5-B4EF-1CC9747668D0}" dt="2020-12-07T15:45:09.309" v="474" actId="20577"/>
          <ac:spMkLst>
            <pc:docMk/>
            <pc:sldMk cId="3782242679" sldId="301"/>
            <ac:spMk id="3" creationId="{00000000-0000-0000-0000-000000000000}"/>
          </ac:spMkLst>
        </pc:spChg>
        <pc:picChg chg="del">
          <ac:chgData name="James Clegg" userId="c6df1435-7a36-4b38-be4d-16e68e91152f" providerId="ADAL" clId="{48BA8581-6E28-4BC5-B4EF-1CC9747668D0}" dt="2020-12-07T17:58:14.789" v="78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Sp delAnim modAnim">
        <pc:chgData name="James Clegg" userId="c6df1435-7a36-4b38-be4d-16e68e91152f" providerId="ADAL" clId="{48BA8581-6E28-4BC5-B4EF-1CC9747668D0}" dt="2020-12-07T17:58:03.023" v="784" actId="478"/>
        <pc:sldMkLst>
          <pc:docMk/>
          <pc:sldMk cId="3442388281" sldId="307"/>
        </pc:sldMkLst>
        <pc:spChg chg="mod">
          <ac:chgData name="James Clegg" userId="c6df1435-7a36-4b38-be4d-16e68e91152f" providerId="ADAL" clId="{48BA8581-6E28-4BC5-B4EF-1CC9747668D0}" dt="2020-12-07T15:14:12.303" v="49" actId="1076"/>
          <ac:spMkLst>
            <pc:docMk/>
            <pc:sldMk cId="3442388281" sldId="307"/>
            <ac:spMk id="6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4:12.303" v="49" actId="1076"/>
          <ac:spMkLst>
            <pc:docMk/>
            <pc:sldMk cId="3442388281" sldId="307"/>
            <ac:spMk id="18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4:12.303" v="49" actId="1076"/>
          <ac:spMkLst>
            <pc:docMk/>
            <pc:sldMk cId="3442388281" sldId="307"/>
            <ac:spMk id="23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4:12.303" v="49" actId="1076"/>
          <ac:spMkLst>
            <pc:docMk/>
            <pc:sldMk cId="3442388281" sldId="307"/>
            <ac:spMk id="24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4:12.303" v="49" actId="1076"/>
          <ac:spMkLst>
            <pc:docMk/>
            <pc:sldMk cId="3442388281" sldId="307"/>
            <ac:spMk id="25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4:12.303" v="49" actId="1076"/>
          <ac:spMkLst>
            <pc:docMk/>
            <pc:sldMk cId="3442388281" sldId="307"/>
            <ac:spMk id="26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4:12.303" v="49" actId="1076"/>
          <ac:spMkLst>
            <pc:docMk/>
            <pc:sldMk cId="3442388281" sldId="307"/>
            <ac:spMk id="27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3:44.991" v="45" actId="1076"/>
          <ac:spMkLst>
            <pc:docMk/>
            <pc:sldMk cId="3442388281" sldId="307"/>
            <ac:spMk id="32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4:15.574" v="50" actId="1076"/>
          <ac:spMkLst>
            <pc:docMk/>
            <pc:sldMk cId="3442388281" sldId="307"/>
            <ac:spMk id="33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3:49.990" v="46" actId="1076"/>
          <ac:spMkLst>
            <pc:docMk/>
            <pc:sldMk cId="3442388281" sldId="307"/>
            <ac:spMk id="39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3:53.731" v="47" actId="1076"/>
          <ac:spMkLst>
            <pc:docMk/>
            <pc:sldMk cId="3442388281" sldId="307"/>
            <ac:spMk id="40" creationId="{00000000-0000-0000-0000-000000000000}"/>
          </ac:spMkLst>
        </pc:spChg>
        <pc:graphicFrameChg chg="mod">
          <ac:chgData name="James Clegg" userId="c6df1435-7a36-4b38-be4d-16e68e91152f" providerId="ADAL" clId="{48BA8581-6E28-4BC5-B4EF-1CC9747668D0}" dt="2020-12-07T15:14:12.303" v="49" actId="1076"/>
          <ac:graphicFrameMkLst>
            <pc:docMk/>
            <pc:sldMk cId="3442388281" sldId="307"/>
            <ac:graphicFrameMk id="5" creationId="{00000000-0000-0000-0000-000000000000}"/>
          </ac:graphicFrameMkLst>
        </pc:graphicFrameChg>
        <pc:picChg chg="del">
          <ac:chgData name="James Clegg" userId="c6df1435-7a36-4b38-be4d-16e68e91152f" providerId="ADAL" clId="{48BA8581-6E28-4BC5-B4EF-1CC9747668D0}" dt="2020-12-07T17:58:03.023" v="784" actId="478"/>
          <ac:picMkLst>
            <pc:docMk/>
            <pc:sldMk cId="3442388281" sldId="307"/>
            <ac:picMk id="14" creationId="{00000000-0000-0000-0000-000000000000}"/>
          </ac:picMkLst>
        </pc:picChg>
        <pc:cxnChg chg="mod">
          <ac:chgData name="James Clegg" userId="c6df1435-7a36-4b38-be4d-16e68e91152f" providerId="ADAL" clId="{48BA8581-6E28-4BC5-B4EF-1CC9747668D0}" dt="2020-12-07T15:14:12.303" v="49" actId="1076"/>
          <ac:cxnSpMkLst>
            <pc:docMk/>
            <pc:sldMk cId="3442388281" sldId="307"/>
            <ac:cxnSpMk id="10" creationId="{00000000-0000-0000-0000-000000000000}"/>
          </ac:cxnSpMkLst>
        </pc:cxnChg>
        <pc:cxnChg chg="mod">
          <ac:chgData name="James Clegg" userId="c6df1435-7a36-4b38-be4d-16e68e91152f" providerId="ADAL" clId="{48BA8581-6E28-4BC5-B4EF-1CC9747668D0}" dt="2020-12-07T15:14:12.303" v="49" actId="1076"/>
          <ac:cxnSpMkLst>
            <pc:docMk/>
            <pc:sldMk cId="3442388281" sldId="307"/>
            <ac:cxnSpMk id="22" creationId="{00000000-0000-0000-0000-000000000000}"/>
          </ac:cxnSpMkLst>
        </pc:cxnChg>
      </pc:sldChg>
      <pc:sldChg chg="addSp delSp modSp delAnim modAnim">
        <pc:chgData name="James Clegg" userId="c6df1435-7a36-4b38-be4d-16e68e91152f" providerId="ADAL" clId="{48BA8581-6E28-4BC5-B4EF-1CC9747668D0}" dt="2020-12-07T17:58:08.161" v="786" actId="478"/>
        <pc:sldMkLst>
          <pc:docMk/>
          <pc:sldMk cId="3621992451" sldId="309"/>
        </pc:sldMkLst>
        <pc:spChg chg="del">
          <ac:chgData name="James Clegg" userId="c6df1435-7a36-4b38-be4d-16e68e91152f" providerId="ADAL" clId="{48BA8581-6E28-4BC5-B4EF-1CC9747668D0}" dt="2020-12-07T15:19:36.728" v="98" actId="478"/>
          <ac:spMkLst>
            <pc:docMk/>
            <pc:sldMk cId="3621992451" sldId="309"/>
            <ac:spMk id="6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9:36.728" v="98" actId="478"/>
          <ac:spMkLst>
            <pc:docMk/>
            <pc:sldMk cId="3621992451" sldId="309"/>
            <ac:spMk id="18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9:36.728" v="98" actId="478"/>
          <ac:spMkLst>
            <pc:docMk/>
            <pc:sldMk cId="3621992451" sldId="309"/>
            <ac:spMk id="23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9:36.728" v="98" actId="478"/>
          <ac:spMkLst>
            <pc:docMk/>
            <pc:sldMk cId="3621992451" sldId="309"/>
            <ac:spMk id="24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9:36.728" v="98" actId="478"/>
          <ac:spMkLst>
            <pc:docMk/>
            <pc:sldMk cId="3621992451" sldId="309"/>
            <ac:spMk id="25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9:36.728" v="98" actId="478"/>
          <ac:spMkLst>
            <pc:docMk/>
            <pc:sldMk cId="3621992451" sldId="309"/>
            <ac:spMk id="26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9:36.728" v="98" actId="478"/>
          <ac:spMkLst>
            <pc:docMk/>
            <pc:sldMk cId="3621992451" sldId="309"/>
            <ac:spMk id="27" creationId="{00000000-0000-0000-0000-000000000000}"/>
          </ac:spMkLst>
        </pc:spChg>
        <pc:spChg chg="add mod">
          <ac:chgData name="James Clegg" userId="c6df1435-7a36-4b38-be4d-16e68e91152f" providerId="ADAL" clId="{48BA8581-6E28-4BC5-B4EF-1CC9747668D0}" dt="2020-12-07T15:26:57.880" v="218" actId="465"/>
          <ac:spMkLst>
            <pc:docMk/>
            <pc:sldMk cId="3621992451" sldId="309"/>
            <ac:spMk id="39" creationId="{9E1133B5-34FF-43CD-ACC0-324923135C58}"/>
          </ac:spMkLst>
        </pc:spChg>
        <pc:spChg chg="mod">
          <ac:chgData name="James Clegg" userId="c6df1435-7a36-4b38-be4d-16e68e91152f" providerId="ADAL" clId="{48BA8581-6E28-4BC5-B4EF-1CC9747668D0}" dt="2020-12-07T15:26:47.670" v="216" actId="554"/>
          <ac:spMkLst>
            <pc:docMk/>
            <pc:sldMk cId="3621992451" sldId="309"/>
            <ac:spMk id="40" creationId="{00000000-0000-0000-0000-000000000000}"/>
          </ac:spMkLst>
        </pc:spChg>
        <pc:spChg chg="add mod">
          <ac:chgData name="James Clegg" userId="c6df1435-7a36-4b38-be4d-16e68e91152f" providerId="ADAL" clId="{48BA8581-6E28-4BC5-B4EF-1CC9747668D0}" dt="2020-12-07T15:26:57.880" v="218" actId="465"/>
          <ac:spMkLst>
            <pc:docMk/>
            <pc:sldMk cId="3621992451" sldId="309"/>
            <ac:spMk id="43" creationId="{F3179E4B-DF5F-4EC6-BB94-3B6F70ECEE5E}"/>
          </ac:spMkLst>
        </pc:spChg>
        <pc:spChg chg="add mod">
          <ac:chgData name="James Clegg" userId="c6df1435-7a36-4b38-be4d-16e68e91152f" providerId="ADAL" clId="{48BA8581-6E28-4BC5-B4EF-1CC9747668D0}" dt="2020-12-07T15:26:57.880" v="218" actId="465"/>
          <ac:spMkLst>
            <pc:docMk/>
            <pc:sldMk cId="3621992451" sldId="309"/>
            <ac:spMk id="48" creationId="{196F4EEB-0E05-4C98-B3D7-CAEF89F50EDC}"/>
          </ac:spMkLst>
        </pc:spChg>
        <pc:spChg chg="add mod">
          <ac:chgData name="James Clegg" userId="c6df1435-7a36-4b38-be4d-16e68e91152f" providerId="ADAL" clId="{48BA8581-6E28-4BC5-B4EF-1CC9747668D0}" dt="2020-12-07T15:26:47.670" v="216" actId="554"/>
          <ac:spMkLst>
            <pc:docMk/>
            <pc:sldMk cId="3621992451" sldId="309"/>
            <ac:spMk id="49" creationId="{DB8F345D-52ED-436E-A506-3E329270357D}"/>
          </ac:spMkLst>
        </pc:spChg>
        <pc:graphicFrameChg chg="del">
          <ac:chgData name="James Clegg" userId="c6df1435-7a36-4b38-be4d-16e68e91152f" providerId="ADAL" clId="{48BA8581-6E28-4BC5-B4EF-1CC9747668D0}" dt="2020-12-07T15:19:36.728" v="98" actId="478"/>
          <ac:graphicFrameMkLst>
            <pc:docMk/>
            <pc:sldMk cId="3621992451" sldId="309"/>
            <ac:graphicFrameMk id="5" creationId="{00000000-0000-0000-0000-000000000000}"/>
          </ac:graphicFrameMkLst>
        </pc:graphicFrameChg>
        <pc:graphicFrameChg chg="mod ord modGraphic">
          <ac:chgData name="James Clegg" userId="c6df1435-7a36-4b38-be4d-16e68e91152f" providerId="ADAL" clId="{48BA8581-6E28-4BC5-B4EF-1CC9747668D0}" dt="2020-12-07T15:29:51.863" v="336" actId="207"/>
          <ac:graphicFrameMkLst>
            <pc:docMk/>
            <pc:sldMk cId="3621992451" sldId="309"/>
            <ac:graphicFrameMk id="11" creationId="{00000000-0000-0000-0000-000000000000}"/>
          </ac:graphicFrameMkLst>
        </pc:graphicFrameChg>
        <pc:picChg chg="del">
          <ac:chgData name="James Clegg" userId="c6df1435-7a36-4b38-be4d-16e68e91152f" providerId="ADAL" clId="{48BA8581-6E28-4BC5-B4EF-1CC9747668D0}" dt="2020-12-07T17:58:08.161" v="786" actId="478"/>
          <ac:picMkLst>
            <pc:docMk/>
            <pc:sldMk cId="3621992451" sldId="309"/>
            <ac:picMk id="2" creationId="{00000000-0000-0000-0000-000000000000}"/>
          </ac:picMkLst>
        </pc:picChg>
        <pc:picChg chg="add mod">
          <ac:chgData name="James Clegg" userId="c6df1435-7a36-4b38-be4d-16e68e91152f" providerId="ADAL" clId="{48BA8581-6E28-4BC5-B4EF-1CC9747668D0}" dt="2020-12-07T15:23:11.246" v="141" actId="554"/>
          <ac:picMkLst>
            <pc:docMk/>
            <pc:sldMk cId="3621992451" sldId="309"/>
            <ac:picMk id="28" creationId="{A7E06ABB-27E0-41DF-8A94-8B5F606F2B85}"/>
          </ac:picMkLst>
        </pc:picChg>
        <pc:picChg chg="add mod">
          <ac:chgData name="James Clegg" userId="c6df1435-7a36-4b38-be4d-16e68e91152f" providerId="ADAL" clId="{48BA8581-6E28-4BC5-B4EF-1CC9747668D0}" dt="2020-12-07T15:25:57.793" v="184" actId="1035"/>
          <ac:picMkLst>
            <pc:docMk/>
            <pc:sldMk cId="3621992451" sldId="309"/>
            <ac:picMk id="29" creationId="{D98D81EB-2E6F-4B64-A88F-FB60243F340C}"/>
          </ac:picMkLst>
        </pc:picChg>
        <pc:picChg chg="mod">
          <ac:chgData name="James Clegg" userId="c6df1435-7a36-4b38-be4d-16e68e91152f" providerId="ADAL" clId="{48BA8581-6E28-4BC5-B4EF-1CC9747668D0}" dt="2020-12-07T15:23:11.246" v="141" actId="554"/>
          <ac:picMkLst>
            <pc:docMk/>
            <pc:sldMk cId="3621992451" sldId="309"/>
            <ac:picMk id="30" creationId="{116E305C-74D6-B04D-BE5C-284A0FD77D08}"/>
          </ac:picMkLst>
        </pc:picChg>
        <pc:picChg chg="add mod">
          <ac:chgData name="James Clegg" userId="c6df1435-7a36-4b38-be4d-16e68e91152f" providerId="ADAL" clId="{48BA8581-6E28-4BC5-B4EF-1CC9747668D0}" dt="2020-12-07T15:26:01.819" v="200" actId="1035"/>
          <ac:picMkLst>
            <pc:docMk/>
            <pc:sldMk cId="3621992451" sldId="309"/>
            <ac:picMk id="32" creationId="{ADAEF8FD-C252-4EEE-BB8E-6D2260CCD2FF}"/>
          </ac:picMkLst>
        </pc:picChg>
        <pc:picChg chg="add mod">
          <ac:chgData name="James Clegg" userId="c6df1435-7a36-4b38-be4d-16e68e91152f" providerId="ADAL" clId="{48BA8581-6E28-4BC5-B4EF-1CC9747668D0}" dt="2020-12-07T15:23:11.246" v="141" actId="554"/>
          <ac:picMkLst>
            <pc:docMk/>
            <pc:sldMk cId="3621992451" sldId="309"/>
            <ac:picMk id="33" creationId="{C0E3491D-7947-45C6-8335-5D67D9D7BE60}"/>
          </ac:picMkLst>
        </pc:picChg>
        <pc:picChg chg="add mod">
          <ac:chgData name="James Clegg" userId="c6df1435-7a36-4b38-be4d-16e68e91152f" providerId="ADAL" clId="{48BA8581-6E28-4BC5-B4EF-1CC9747668D0}" dt="2020-12-07T15:25:57.793" v="184" actId="1035"/>
          <ac:picMkLst>
            <pc:docMk/>
            <pc:sldMk cId="3621992451" sldId="309"/>
            <ac:picMk id="34" creationId="{DBFFB138-1A8D-47F5-8530-95386063DDBF}"/>
          </ac:picMkLst>
        </pc:picChg>
        <pc:picChg chg="add mod">
          <ac:chgData name="James Clegg" userId="c6df1435-7a36-4b38-be4d-16e68e91152f" providerId="ADAL" clId="{48BA8581-6E28-4BC5-B4EF-1CC9747668D0}" dt="2020-12-07T15:26:01.819" v="200" actId="1035"/>
          <ac:picMkLst>
            <pc:docMk/>
            <pc:sldMk cId="3621992451" sldId="309"/>
            <ac:picMk id="35" creationId="{D7BFDAE7-7853-4A89-8C03-43E525F75E3A}"/>
          </ac:picMkLst>
        </pc:picChg>
        <pc:picChg chg="add mod">
          <ac:chgData name="James Clegg" userId="c6df1435-7a36-4b38-be4d-16e68e91152f" providerId="ADAL" clId="{48BA8581-6E28-4BC5-B4EF-1CC9747668D0}" dt="2020-12-07T15:22:46.710" v="134" actId="554"/>
          <ac:picMkLst>
            <pc:docMk/>
            <pc:sldMk cId="3621992451" sldId="309"/>
            <ac:picMk id="36" creationId="{E45A3151-9415-4D9D-86E9-6DBEE89E8060}"/>
          </ac:picMkLst>
        </pc:picChg>
        <pc:picChg chg="add mod">
          <ac:chgData name="James Clegg" userId="c6df1435-7a36-4b38-be4d-16e68e91152f" providerId="ADAL" clId="{48BA8581-6E28-4BC5-B4EF-1CC9747668D0}" dt="2020-12-07T15:25:57.793" v="184" actId="1035"/>
          <ac:picMkLst>
            <pc:docMk/>
            <pc:sldMk cId="3621992451" sldId="309"/>
            <ac:picMk id="37" creationId="{1F08B0A4-4DB4-43F8-95A2-2349CB8BA849}"/>
          </ac:picMkLst>
        </pc:picChg>
        <pc:picChg chg="add mod">
          <ac:chgData name="James Clegg" userId="c6df1435-7a36-4b38-be4d-16e68e91152f" providerId="ADAL" clId="{48BA8581-6E28-4BC5-B4EF-1CC9747668D0}" dt="2020-12-07T15:26:01.819" v="200" actId="1035"/>
          <ac:picMkLst>
            <pc:docMk/>
            <pc:sldMk cId="3621992451" sldId="309"/>
            <ac:picMk id="38" creationId="{662A6749-5E56-4499-8AF9-444DCF562BB4}"/>
          </ac:picMkLst>
        </pc:picChg>
        <pc:picChg chg="del">
          <ac:chgData name="James Clegg" userId="c6df1435-7a36-4b38-be4d-16e68e91152f" providerId="ADAL" clId="{48BA8581-6E28-4BC5-B4EF-1CC9747668D0}" dt="2020-12-07T15:24:17.915" v="149" actId="478"/>
          <ac:picMkLst>
            <pc:docMk/>
            <pc:sldMk cId="3621992451" sldId="309"/>
            <ac:picMk id="42" creationId="{CF05F315-33CC-E54A-B215-1682C4230584}"/>
          </ac:picMkLst>
        </pc:picChg>
        <pc:picChg chg="add mod">
          <ac:chgData name="James Clegg" userId="c6df1435-7a36-4b38-be4d-16e68e91152f" providerId="ADAL" clId="{48BA8581-6E28-4BC5-B4EF-1CC9747668D0}" dt="2020-12-07T15:22:46.710" v="134" actId="554"/>
          <ac:picMkLst>
            <pc:docMk/>
            <pc:sldMk cId="3621992451" sldId="309"/>
            <ac:picMk id="44" creationId="{16CD1295-EC7A-457D-A787-49F1C5DDC18E}"/>
          </ac:picMkLst>
        </pc:picChg>
        <pc:picChg chg="add mod">
          <ac:chgData name="James Clegg" userId="c6df1435-7a36-4b38-be4d-16e68e91152f" providerId="ADAL" clId="{48BA8581-6E28-4BC5-B4EF-1CC9747668D0}" dt="2020-12-07T15:25:57.793" v="184" actId="1035"/>
          <ac:picMkLst>
            <pc:docMk/>
            <pc:sldMk cId="3621992451" sldId="309"/>
            <ac:picMk id="45" creationId="{6F6B9CC2-7AD6-479E-94E9-6E2C1A515B61}"/>
          </ac:picMkLst>
        </pc:picChg>
        <pc:picChg chg="add mod">
          <ac:chgData name="James Clegg" userId="c6df1435-7a36-4b38-be4d-16e68e91152f" providerId="ADAL" clId="{48BA8581-6E28-4BC5-B4EF-1CC9747668D0}" dt="2020-12-07T15:26:01.819" v="200" actId="1035"/>
          <ac:picMkLst>
            <pc:docMk/>
            <pc:sldMk cId="3621992451" sldId="309"/>
            <ac:picMk id="46" creationId="{8BD11ABA-CE4A-4C18-9E3A-69AAA3467A8B}"/>
          </ac:picMkLst>
        </pc:picChg>
        <pc:picChg chg="add mod">
          <ac:chgData name="James Clegg" userId="c6df1435-7a36-4b38-be4d-16e68e91152f" providerId="ADAL" clId="{48BA8581-6E28-4BC5-B4EF-1CC9747668D0}" dt="2020-12-07T15:26:04.505" v="201" actId="1076"/>
          <ac:picMkLst>
            <pc:docMk/>
            <pc:sldMk cId="3621992451" sldId="309"/>
            <ac:picMk id="47" creationId="{448A886D-D100-4C7E-B337-EB96953AD4E2}"/>
          </ac:picMkLst>
        </pc:picChg>
        <pc:picChg chg="mod">
          <ac:chgData name="James Clegg" userId="c6df1435-7a36-4b38-be4d-16e68e91152f" providerId="ADAL" clId="{48BA8581-6E28-4BC5-B4EF-1CC9747668D0}" dt="2020-12-07T15:25:57.793" v="184" actId="1035"/>
          <ac:picMkLst>
            <pc:docMk/>
            <pc:sldMk cId="3621992451" sldId="309"/>
            <ac:picMk id="51" creationId="{116E305C-74D6-B04D-BE5C-284A0FD77D08}"/>
          </ac:picMkLst>
        </pc:picChg>
        <pc:picChg chg="mod">
          <ac:chgData name="James Clegg" userId="c6df1435-7a36-4b38-be4d-16e68e91152f" providerId="ADAL" clId="{48BA8581-6E28-4BC5-B4EF-1CC9747668D0}" dt="2020-12-07T15:25:57.793" v="184" actId="1035"/>
          <ac:picMkLst>
            <pc:docMk/>
            <pc:sldMk cId="3621992451" sldId="309"/>
            <ac:picMk id="52" creationId="{CF05F315-33CC-E54A-B215-1682C4230584}"/>
          </ac:picMkLst>
        </pc:picChg>
        <pc:picChg chg="mod">
          <ac:chgData name="James Clegg" userId="c6df1435-7a36-4b38-be4d-16e68e91152f" providerId="ADAL" clId="{48BA8581-6E28-4BC5-B4EF-1CC9747668D0}" dt="2020-12-07T15:25:57.793" v="184" actId="1035"/>
          <ac:picMkLst>
            <pc:docMk/>
            <pc:sldMk cId="3621992451" sldId="309"/>
            <ac:picMk id="53" creationId="{CF05F315-33CC-E54A-B215-1682C4230584}"/>
          </ac:picMkLst>
        </pc:picChg>
        <pc:picChg chg="del">
          <ac:chgData name="James Clegg" userId="c6df1435-7a36-4b38-be4d-16e68e91152f" providerId="ADAL" clId="{48BA8581-6E28-4BC5-B4EF-1CC9747668D0}" dt="2020-12-07T15:24:18.625" v="150" actId="478"/>
          <ac:picMkLst>
            <pc:docMk/>
            <pc:sldMk cId="3621992451" sldId="309"/>
            <ac:picMk id="54" creationId="{CF05F315-33CC-E54A-B215-1682C4230584}"/>
          </ac:picMkLst>
        </pc:picChg>
        <pc:picChg chg="mod">
          <ac:chgData name="James Clegg" userId="c6df1435-7a36-4b38-be4d-16e68e91152f" providerId="ADAL" clId="{48BA8581-6E28-4BC5-B4EF-1CC9747668D0}" dt="2020-12-07T15:26:01.819" v="200" actId="1035"/>
          <ac:picMkLst>
            <pc:docMk/>
            <pc:sldMk cId="3621992451" sldId="309"/>
            <ac:picMk id="55" creationId="{116E305C-74D6-B04D-BE5C-284A0FD77D08}"/>
          </ac:picMkLst>
        </pc:picChg>
        <pc:picChg chg="mod">
          <ac:chgData name="James Clegg" userId="c6df1435-7a36-4b38-be4d-16e68e91152f" providerId="ADAL" clId="{48BA8581-6E28-4BC5-B4EF-1CC9747668D0}" dt="2020-12-07T15:26:01.819" v="200" actId="1035"/>
          <ac:picMkLst>
            <pc:docMk/>
            <pc:sldMk cId="3621992451" sldId="309"/>
            <ac:picMk id="56" creationId="{CF05F315-33CC-E54A-B215-1682C4230584}"/>
          </ac:picMkLst>
        </pc:picChg>
        <pc:picChg chg="mod">
          <ac:chgData name="James Clegg" userId="c6df1435-7a36-4b38-be4d-16e68e91152f" providerId="ADAL" clId="{48BA8581-6E28-4BC5-B4EF-1CC9747668D0}" dt="2020-12-07T15:26:01.819" v="200" actId="1035"/>
          <ac:picMkLst>
            <pc:docMk/>
            <pc:sldMk cId="3621992451" sldId="309"/>
            <ac:picMk id="57" creationId="{CF05F315-33CC-E54A-B215-1682C4230584}"/>
          </ac:picMkLst>
        </pc:picChg>
        <pc:picChg chg="del">
          <ac:chgData name="James Clegg" userId="c6df1435-7a36-4b38-be4d-16e68e91152f" providerId="ADAL" clId="{48BA8581-6E28-4BC5-B4EF-1CC9747668D0}" dt="2020-12-07T15:24:19.646" v="151" actId="478"/>
          <ac:picMkLst>
            <pc:docMk/>
            <pc:sldMk cId="3621992451" sldId="309"/>
            <ac:picMk id="58" creationId="{CF05F315-33CC-E54A-B215-1682C4230584}"/>
          </ac:picMkLst>
        </pc:picChg>
        <pc:cxnChg chg="del">
          <ac:chgData name="James Clegg" userId="c6df1435-7a36-4b38-be4d-16e68e91152f" providerId="ADAL" clId="{48BA8581-6E28-4BC5-B4EF-1CC9747668D0}" dt="2020-12-07T15:19:36.728" v="98" actId="478"/>
          <ac:cxnSpMkLst>
            <pc:docMk/>
            <pc:sldMk cId="3621992451" sldId="309"/>
            <ac:cxnSpMk id="10" creationId="{00000000-0000-0000-0000-000000000000}"/>
          </ac:cxnSpMkLst>
        </pc:cxnChg>
        <pc:cxnChg chg="del">
          <ac:chgData name="James Clegg" userId="c6df1435-7a36-4b38-be4d-16e68e91152f" providerId="ADAL" clId="{48BA8581-6E28-4BC5-B4EF-1CC9747668D0}" dt="2020-12-07T15:19:36.728" v="98" actId="478"/>
          <ac:cxnSpMkLst>
            <pc:docMk/>
            <pc:sldMk cId="3621992451" sldId="309"/>
            <ac:cxnSpMk id="22" creationId="{00000000-0000-0000-0000-000000000000}"/>
          </ac:cxnSpMkLst>
        </pc:cxnChg>
      </pc:sldChg>
      <pc:sldChg chg="addSp delSp modSp delAnim modAnim">
        <pc:chgData name="James Clegg" userId="c6df1435-7a36-4b38-be4d-16e68e91152f" providerId="ADAL" clId="{48BA8581-6E28-4BC5-B4EF-1CC9747668D0}" dt="2020-12-07T18:00:12.779" v="797"/>
        <pc:sldMkLst>
          <pc:docMk/>
          <pc:sldMk cId="3439812386" sldId="310"/>
        </pc:sldMkLst>
        <pc:spChg chg="del">
          <ac:chgData name="James Clegg" userId="c6df1435-7a36-4b38-be4d-16e68e91152f" providerId="ADAL" clId="{48BA8581-6E28-4BC5-B4EF-1CC9747668D0}" dt="2020-12-07T15:31:51.827" v="345" actId="478"/>
          <ac:spMkLst>
            <pc:docMk/>
            <pc:sldMk cId="3439812386" sldId="310"/>
            <ac:spMk id="6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31:51.827" v="345" actId="478"/>
          <ac:spMkLst>
            <pc:docMk/>
            <pc:sldMk cId="3439812386" sldId="310"/>
            <ac:spMk id="18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31:51.827" v="345" actId="478"/>
          <ac:spMkLst>
            <pc:docMk/>
            <pc:sldMk cId="3439812386" sldId="310"/>
            <ac:spMk id="23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31:51.827" v="345" actId="478"/>
          <ac:spMkLst>
            <pc:docMk/>
            <pc:sldMk cId="3439812386" sldId="310"/>
            <ac:spMk id="24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31:51.827" v="345" actId="478"/>
          <ac:spMkLst>
            <pc:docMk/>
            <pc:sldMk cId="3439812386" sldId="310"/>
            <ac:spMk id="25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31:51.827" v="345" actId="478"/>
          <ac:spMkLst>
            <pc:docMk/>
            <pc:sldMk cId="3439812386" sldId="310"/>
            <ac:spMk id="26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31:51.827" v="345" actId="478"/>
          <ac:spMkLst>
            <pc:docMk/>
            <pc:sldMk cId="3439812386" sldId="310"/>
            <ac:spMk id="27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31:23.259" v="338" actId="478"/>
          <ac:spMkLst>
            <pc:docMk/>
            <pc:sldMk cId="3439812386" sldId="310"/>
            <ac:spMk id="47" creationId="{00000000-0000-0000-0000-000000000000}"/>
          </ac:spMkLst>
        </pc:spChg>
        <pc:spChg chg="add mod">
          <ac:chgData name="James Clegg" userId="c6df1435-7a36-4b38-be4d-16e68e91152f" providerId="ADAL" clId="{48BA8581-6E28-4BC5-B4EF-1CC9747668D0}" dt="2020-12-07T15:31:36.367" v="342" actId="20577"/>
          <ac:spMkLst>
            <pc:docMk/>
            <pc:sldMk cId="3439812386" sldId="310"/>
            <ac:spMk id="55" creationId="{84B193BB-D803-4539-AE75-4BAC6606F8A4}"/>
          </ac:spMkLst>
        </pc:spChg>
        <pc:spChg chg="add mod">
          <ac:chgData name="James Clegg" userId="c6df1435-7a36-4b38-be4d-16e68e91152f" providerId="ADAL" clId="{48BA8581-6E28-4BC5-B4EF-1CC9747668D0}" dt="2020-12-07T15:31:41.212" v="344" actId="20577"/>
          <ac:spMkLst>
            <pc:docMk/>
            <pc:sldMk cId="3439812386" sldId="310"/>
            <ac:spMk id="56" creationId="{62CFD63E-2328-49AF-BD03-FAD2AEC669ED}"/>
          </ac:spMkLst>
        </pc:spChg>
        <pc:spChg chg="add mod ord">
          <ac:chgData name="James Clegg" userId="c6df1435-7a36-4b38-be4d-16e68e91152f" providerId="ADAL" clId="{48BA8581-6E28-4BC5-B4EF-1CC9747668D0}" dt="2020-12-07T15:43:10.050" v="455" actId="1076"/>
          <ac:spMkLst>
            <pc:docMk/>
            <pc:sldMk cId="3439812386" sldId="310"/>
            <ac:spMk id="57" creationId="{7C6FB246-CAF0-42AD-93F7-3F4A4CF48FC8}"/>
          </ac:spMkLst>
        </pc:spChg>
        <pc:spChg chg="add mod ord">
          <ac:chgData name="James Clegg" userId="c6df1435-7a36-4b38-be4d-16e68e91152f" providerId="ADAL" clId="{48BA8581-6E28-4BC5-B4EF-1CC9747668D0}" dt="2020-12-07T15:43:41.768" v="460" actId="1076"/>
          <ac:spMkLst>
            <pc:docMk/>
            <pc:sldMk cId="3439812386" sldId="310"/>
            <ac:spMk id="58" creationId="{C38F9671-CC1B-4776-92BC-3F1D60A2B37F}"/>
          </ac:spMkLst>
        </pc:spChg>
        <pc:spChg chg="add del mod">
          <ac:chgData name="James Clegg" userId="c6df1435-7a36-4b38-be4d-16e68e91152f" providerId="ADAL" clId="{48BA8581-6E28-4BC5-B4EF-1CC9747668D0}" dt="2020-12-07T15:39:31.494" v="422" actId="478"/>
          <ac:spMkLst>
            <pc:docMk/>
            <pc:sldMk cId="3439812386" sldId="310"/>
            <ac:spMk id="59" creationId="{AC9B6F98-CF86-412D-9039-607C65071F2D}"/>
          </ac:spMkLst>
        </pc:spChg>
        <pc:spChg chg="add mod">
          <ac:chgData name="James Clegg" userId="c6df1435-7a36-4b38-be4d-16e68e91152f" providerId="ADAL" clId="{48BA8581-6E28-4BC5-B4EF-1CC9747668D0}" dt="2020-12-07T15:38:53.527" v="410" actId="20577"/>
          <ac:spMkLst>
            <pc:docMk/>
            <pc:sldMk cId="3439812386" sldId="310"/>
            <ac:spMk id="62" creationId="{41601F05-E06E-4ED7-AD02-D1AD594438DC}"/>
          </ac:spMkLst>
        </pc:spChg>
        <pc:spChg chg="add mod">
          <ac:chgData name="James Clegg" userId="c6df1435-7a36-4b38-be4d-16e68e91152f" providerId="ADAL" clId="{48BA8581-6E28-4BC5-B4EF-1CC9747668D0}" dt="2020-12-07T15:38:40.526" v="407" actId="1076"/>
          <ac:spMkLst>
            <pc:docMk/>
            <pc:sldMk cId="3439812386" sldId="310"/>
            <ac:spMk id="63" creationId="{F75101B9-31C0-47F1-A9F3-CDBEFF48D625}"/>
          </ac:spMkLst>
        </pc:spChg>
        <pc:spChg chg="add mod">
          <ac:chgData name="James Clegg" userId="c6df1435-7a36-4b38-be4d-16e68e91152f" providerId="ADAL" clId="{48BA8581-6E28-4BC5-B4EF-1CC9747668D0}" dt="2020-12-07T15:38:48.784" v="408" actId="20577"/>
          <ac:spMkLst>
            <pc:docMk/>
            <pc:sldMk cId="3439812386" sldId="310"/>
            <ac:spMk id="66" creationId="{AEF18E93-7835-426B-9A8F-3BC75F0ED9A0}"/>
          </ac:spMkLst>
        </pc:spChg>
        <pc:spChg chg="add mod">
          <ac:chgData name="James Clegg" userId="c6df1435-7a36-4b38-be4d-16e68e91152f" providerId="ADAL" clId="{48BA8581-6E28-4BC5-B4EF-1CC9747668D0}" dt="2020-12-07T15:38:51.648" v="409" actId="20577"/>
          <ac:spMkLst>
            <pc:docMk/>
            <pc:sldMk cId="3439812386" sldId="310"/>
            <ac:spMk id="67" creationId="{C8D2A1AC-25BA-4EA6-BA52-AC96DE7CEB54}"/>
          </ac:spMkLst>
        </pc:spChg>
        <pc:spChg chg="add mod">
          <ac:chgData name="James Clegg" userId="c6df1435-7a36-4b38-be4d-16e68e91152f" providerId="ADAL" clId="{48BA8581-6E28-4BC5-B4EF-1CC9747668D0}" dt="2020-12-07T15:38:40.526" v="407" actId="1076"/>
          <ac:spMkLst>
            <pc:docMk/>
            <pc:sldMk cId="3439812386" sldId="310"/>
            <ac:spMk id="68" creationId="{03A087E6-33DD-4C5F-950B-D9F9CBB1F811}"/>
          </ac:spMkLst>
        </pc:spChg>
        <pc:spChg chg="add mod ord">
          <ac:chgData name="James Clegg" userId="c6df1435-7a36-4b38-be4d-16e68e91152f" providerId="ADAL" clId="{48BA8581-6E28-4BC5-B4EF-1CC9747668D0}" dt="2020-12-07T15:45:57.284" v="479" actId="207"/>
          <ac:spMkLst>
            <pc:docMk/>
            <pc:sldMk cId="3439812386" sldId="310"/>
            <ac:spMk id="69" creationId="{0012D1AF-1D42-4EB0-A8B0-D0759BE0EF63}"/>
          </ac:spMkLst>
        </pc:spChg>
        <pc:spChg chg="add mod ord">
          <ac:chgData name="James Clegg" userId="c6df1435-7a36-4b38-be4d-16e68e91152f" providerId="ADAL" clId="{48BA8581-6E28-4BC5-B4EF-1CC9747668D0}" dt="2020-12-07T15:45:57.284" v="479" actId="207"/>
          <ac:spMkLst>
            <pc:docMk/>
            <pc:sldMk cId="3439812386" sldId="310"/>
            <ac:spMk id="70" creationId="{61FFC360-87DD-4D3D-A2E2-1619C13F6B06}"/>
          </ac:spMkLst>
        </pc:spChg>
        <pc:spChg chg="add mod">
          <ac:chgData name="James Clegg" userId="c6df1435-7a36-4b38-be4d-16e68e91152f" providerId="ADAL" clId="{48BA8581-6E28-4BC5-B4EF-1CC9747668D0}" dt="2020-12-07T15:44:35.102" v="470" actId="20577"/>
          <ac:spMkLst>
            <pc:docMk/>
            <pc:sldMk cId="3439812386" sldId="310"/>
            <ac:spMk id="72" creationId="{F190E173-0DEE-4022-A084-1CC1A28AF93E}"/>
          </ac:spMkLst>
        </pc:spChg>
        <pc:graphicFrameChg chg="del">
          <ac:chgData name="James Clegg" userId="c6df1435-7a36-4b38-be4d-16e68e91152f" providerId="ADAL" clId="{48BA8581-6E28-4BC5-B4EF-1CC9747668D0}" dt="2020-12-07T15:31:51.827" v="345" actId="478"/>
          <ac:graphicFrameMkLst>
            <pc:docMk/>
            <pc:sldMk cId="3439812386" sldId="310"/>
            <ac:graphicFrameMk id="5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48BA8581-6E28-4BC5-B4EF-1CC9747668D0}" dt="2020-12-07T15:29:54.983" v="337" actId="207"/>
          <ac:graphicFrameMkLst>
            <pc:docMk/>
            <pc:sldMk cId="3439812386" sldId="310"/>
            <ac:graphicFrameMk id="11" creationId="{00000000-0000-0000-0000-000000000000}"/>
          </ac:graphicFrameMkLst>
        </pc:graphicFrameChg>
        <pc:graphicFrameChg chg="add mod modGraphic">
          <ac:chgData name="James Clegg" userId="c6df1435-7a36-4b38-be4d-16e68e91152f" providerId="ADAL" clId="{48BA8581-6E28-4BC5-B4EF-1CC9747668D0}" dt="2020-12-07T15:40:48.485" v="438"/>
          <ac:graphicFrameMkLst>
            <pc:docMk/>
            <pc:sldMk cId="3439812386" sldId="310"/>
            <ac:graphicFrameMk id="61" creationId="{3A208389-EC02-4F46-81DC-ECC72E107F09}"/>
          </ac:graphicFrameMkLst>
        </pc:graphicFrameChg>
        <pc:picChg chg="del">
          <ac:chgData name="James Clegg" userId="c6df1435-7a36-4b38-be4d-16e68e91152f" providerId="ADAL" clId="{48BA8581-6E28-4BC5-B4EF-1CC9747668D0}" dt="2020-12-07T17:58:11.322" v="787" actId="478"/>
          <ac:picMkLst>
            <pc:docMk/>
            <pc:sldMk cId="3439812386" sldId="310"/>
            <ac:picMk id="2" creationId="{00000000-0000-0000-0000-000000000000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0" creationId="{EC091537-46C3-4D5B-8A23-58D89CE5B968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1" creationId="{DE413FAE-45F0-4094-B901-D6BAD5E91D44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2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3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4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5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6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7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8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39" creationId="{00000000-0000-0000-0000-000000000000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0" creationId="{84FD547A-9D1F-4BDD-9C15-7514C8155FD6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1" creationId="{31424FD3-2D9C-4269-AF07-F98014941499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2" creationId="{11E9261B-68DD-4FE2-9401-AB5B07810925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3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4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5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6" creationId="{00000000-0000-0000-0000-000000000000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8" creationId="{FE0C554C-1501-4B56-845B-8838BB612984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49" creationId="{CF2F87C5-4E28-454B-BF8E-56948A9442E6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50" creationId="{DB1C0816-B880-4582-A49D-D1853B71BDD5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51" creationId="{3D57B271-9295-4955-94EF-4855D9BEC871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52" creationId="{5769C110-2D21-4551-B885-C15FB8B12789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53" creationId="{E04DFF08-5FDE-4293-BECE-51EB3341B4AF}"/>
          </ac:picMkLst>
        </pc:picChg>
        <pc:picChg chg="add mod">
          <ac:chgData name="James Clegg" userId="c6df1435-7a36-4b38-be4d-16e68e91152f" providerId="ADAL" clId="{48BA8581-6E28-4BC5-B4EF-1CC9747668D0}" dt="2020-12-07T15:28:27.786" v="332" actId="1038"/>
          <ac:picMkLst>
            <pc:docMk/>
            <pc:sldMk cId="3439812386" sldId="310"/>
            <ac:picMk id="54" creationId="{EB4AE42D-2434-4D26-9AA8-EDDFEC52689E}"/>
          </ac:picMkLst>
        </pc:picChg>
        <pc:picChg chg="add mod">
          <ac:chgData name="James Clegg" userId="c6df1435-7a36-4b38-be4d-16e68e91152f" providerId="ADAL" clId="{48BA8581-6E28-4BC5-B4EF-1CC9747668D0}" dt="2020-12-07T15:34:21.687" v="368" actId="1076"/>
          <ac:picMkLst>
            <pc:docMk/>
            <pc:sldMk cId="3439812386" sldId="310"/>
            <ac:picMk id="60" creationId="{D0708203-032E-4486-98AD-79F0A4D851BA}"/>
          </ac:picMkLst>
        </pc:picChg>
        <pc:cxnChg chg="del">
          <ac:chgData name="James Clegg" userId="c6df1435-7a36-4b38-be4d-16e68e91152f" providerId="ADAL" clId="{48BA8581-6E28-4BC5-B4EF-1CC9747668D0}" dt="2020-12-07T15:31:51.827" v="345" actId="478"/>
          <ac:cxnSpMkLst>
            <pc:docMk/>
            <pc:sldMk cId="3439812386" sldId="310"/>
            <ac:cxnSpMk id="10" creationId="{00000000-0000-0000-0000-000000000000}"/>
          </ac:cxnSpMkLst>
        </pc:cxnChg>
        <pc:cxnChg chg="del">
          <ac:chgData name="James Clegg" userId="c6df1435-7a36-4b38-be4d-16e68e91152f" providerId="ADAL" clId="{48BA8581-6E28-4BC5-B4EF-1CC9747668D0}" dt="2020-12-07T15:31:51.827" v="345" actId="478"/>
          <ac:cxnSpMkLst>
            <pc:docMk/>
            <pc:sldMk cId="3439812386" sldId="310"/>
            <ac:cxnSpMk id="22" creationId="{00000000-0000-0000-0000-000000000000}"/>
          </ac:cxnSpMkLst>
        </pc:cxnChg>
        <pc:cxnChg chg="add mod ord">
          <ac:chgData name="James Clegg" userId="c6df1435-7a36-4b38-be4d-16e68e91152f" providerId="ADAL" clId="{48BA8581-6E28-4BC5-B4EF-1CC9747668D0}" dt="2020-12-07T15:41:08.026" v="439" actId="166"/>
          <ac:cxnSpMkLst>
            <pc:docMk/>
            <pc:sldMk cId="3439812386" sldId="310"/>
            <ac:cxnSpMk id="64" creationId="{F03D2A0D-E43E-444E-9E1D-2E49D95BB726}"/>
          </ac:cxnSpMkLst>
        </pc:cxnChg>
        <pc:cxnChg chg="add mod ord">
          <ac:chgData name="James Clegg" userId="c6df1435-7a36-4b38-be4d-16e68e91152f" providerId="ADAL" clId="{48BA8581-6E28-4BC5-B4EF-1CC9747668D0}" dt="2020-12-07T15:41:08.026" v="439" actId="166"/>
          <ac:cxnSpMkLst>
            <pc:docMk/>
            <pc:sldMk cId="3439812386" sldId="310"/>
            <ac:cxnSpMk id="65" creationId="{01208227-9EB0-4FAA-8852-C433C6D668AE}"/>
          </ac:cxnSpMkLst>
        </pc:cxnChg>
        <pc:cxnChg chg="add mod">
          <ac:chgData name="James Clegg" userId="c6df1435-7a36-4b38-be4d-16e68e91152f" providerId="ADAL" clId="{48BA8581-6E28-4BC5-B4EF-1CC9747668D0}" dt="2020-12-07T15:40:01.282" v="428" actId="1076"/>
          <ac:cxnSpMkLst>
            <pc:docMk/>
            <pc:sldMk cId="3439812386" sldId="310"/>
            <ac:cxnSpMk id="71" creationId="{EADED6B9-17CE-47F7-859A-BC5AA8EDCAEC}"/>
          </ac:cxnSpMkLst>
        </pc:cxnChg>
      </pc:sldChg>
      <pc:sldChg chg="addSp delSp modSp delAnim">
        <pc:chgData name="James Clegg" userId="c6df1435-7a36-4b38-be4d-16e68e91152f" providerId="ADAL" clId="{48BA8581-6E28-4BC5-B4EF-1CC9747668D0}" dt="2020-12-07T18:47:25.118" v="957" actId="404"/>
        <pc:sldMkLst>
          <pc:docMk/>
          <pc:sldMk cId="3096116391" sldId="311"/>
        </pc:sldMkLst>
        <pc:spChg chg="mod">
          <ac:chgData name="James Clegg" userId="c6df1435-7a36-4b38-be4d-16e68e91152f" providerId="ADAL" clId="{48BA8581-6E28-4BC5-B4EF-1CC9747668D0}" dt="2020-12-07T18:47:25.118" v="957" actId="404"/>
          <ac:spMkLst>
            <pc:docMk/>
            <pc:sldMk cId="3096116391" sldId="311"/>
            <ac:spMk id="2" creationId="{00000000-0000-0000-0000-000000000000}"/>
          </ac:spMkLst>
        </pc:spChg>
        <pc:grpChg chg="del">
          <ac:chgData name="James Clegg" userId="c6df1435-7a36-4b38-be4d-16e68e91152f" providerId="ADAL" clId="{48BA8581-6E28-4BC5-B4EF-1CC9747668D0}" dt="2020-12-07T15:11:56.134" v="36" actId="478"/>
          <ac:grpSpMkLst>
            <pc:docMk/>
            <pc:sldMk cId="3096116391" sldId="311"/>
            <ac:grpSpMk id="5" creationId="{00000000-0000-0000-0000-000000000000}"/>
          </ac:grpSpMkLst>
        </pc:grpChg>
        <pc:grpChg chg="del">
          <ac:chgData name="James Clegg" userId="c6df1435-7a36-4b38-be4d-16e68e91152f" providerId="ADAL" clId="{48BA8581-6E28-4BC5-B4EF-1CC9747668D0}" dt="2020-12-07T15:11:56.134" v="36" actId="478"/>
          <ac:grpSpMkLst>
            <pc:docMk/>
            <pc:sldMk cId="3096116391" sldId="311"/>
            <ac:grpSpMk id="6" creationId="{00000000-0000-0000-0000-000000000000}"/>
          </ac:grpSpMkLst>
        </pc:grpChg>
        <pc:grpChg chg="del">
          <ac:chgData name="James Clegg" userId="c6df1435-7a36-4b38-be4d-16e68e91152f" providerId="ADAL" clId="{48BA8581-6E28-4BC5-B4EF-1CC9747668D0}" dt="2020-12-07T15:11:56.134" v="36" actId="478"/>
          <ac:grpSpMkLst>
            <pc:docMk/>
            <pc:sldMk cId="3096116391" sldId="311"/>
            <ac:grpSpMk id="21" creationId="{00000000-0000-0000-0000-000000000000}"/>
          </ac:grpSpMkLst>
        </pc:grpChg>
        <pc:grpChg chg="del">
          <ac:chgData name="James Clegg" userId="c6df1435-7a36-4b38-be4d-16e68e91152f" providerId="ADAL" clId="{48BA8581-6E28-4BC5-B4EF-1CC9747668D0}" dt="2020-12-07T15:11:56.134" v="36" actId="478"/>
          <ac:grpSpMkLst>
            <pc:docMk/>
            <pc:sldMk cId="3096116391" sldId="311"/>
            <ac:grpSpMk id="25" creationId="{00000000-0000-0000-0000-000000000000}"/>
          </ac:grpSpMkLst>
        </pc:grpChg>
        <pc:grpChg chg="del">
          <ac:chgData name="James Clegg" userId="c6df1435-7a36-4b38-be4d-16e68e91152f" providerId="ADAL" clId="{48BA8581-6E28-4BC5-B4EF-1CC9747668D0}" dt="2020-12-07T15:11:56.134" v="36" actId="478"/>
          <ac:grpSpMkLst>
            <pc:docMk/>
            <pc:sldMk cId="3096116391" sldId="311"/>
            <ac:grpSpMk id="50" creationId="{00000000-0000-0000-0000-000000000000}"/>
          </ac:grpSpMkLst>
        </pc:grpChg>
        <pc:grpChg chg="del">
          <ac:chgData name="James Clegg" userId="c6df1435-7a36-4b38-be4d-16e68e91152f" providerId="ADAL" clId="{48BA8581-6E28-4BC5-B4EF-1CC9747668D0}" dt="2020-12-07T15:11:56.134" v="36" actId="478"/>
          <ac:grpSpMkLst>
            <pc:docMk/>
            <pc:sldMk cId="3096116391" sldId="311"/>
            <ac:grpSpMk id="56" creationId="{00000000-0000-0000-0000-000000000000}"/>
          </ac:grpSpMkLst>
        </pc:grpChg>
        <pc:graphicFrameChg chg="mod modGraphic">
          <ac:chgData name="James Clegg" userId="c6df1435-7a36-4b38-be4d-16e68e91152f" providerId="ADAL" clId="{48BA8581-6E28-4BC5-B4EF-1CC9747668D0}" dt="2020-12-07T18:44:21.798" v="861" actId="20577"/>
          <ac:graphicFrameMkLst>
            <pc:docMk/>
            <pc:sldMk cId="3096116391" sldId="311"/>
            <ac:graphicFrameMk id="37" creationId="{00000000-0000-0000-0000-000000000000}"/>
          </ac:graphicFrameMkLst>
        </pc:graphicFrameChg>
        <pc:graphicFrameChg chg="add mod modGraphic">
          <ac:chgData name="James Clegg" userId="c6df1435-7a36-4b38-be4d-16e68e91152f" providerId="ADAL" clId="{48BA8581-6E28-4BC5-B4EF-1CC9747668D0}" dt="2020-12-07T18:43:56.516" v="851" actId="6549"/>
          <ac:graphicFrameMkLst>
            <pc:docMk/>
            <pc:sldMk cId="3096116391" sldId="311"/>
            <ac:graphicFrameMk id="42" creationId="{98FD5CE3-533A-440E-A7E4-10242F79A47D}"/>
          </ac:graphicFrameMkLst>
        </pc:graphicFrameChg>
        <pc:picChg chg="del">
          <ac:chgData name="James Clegg" userId="c6df1435-7a36-4b38-be4d-16e68e91152f" providerId="ADAL" clId="{48BA8581-6E28-4BC5-B4EF-1CC9747668D0}" dt="2020-12-07T17:58:32.457" v="793" actId="478"/>
          <ac:picMkLst>
            <pc:docMk/>
            <pc:sldMk cId="3096116391" sldId="311"/>
            <ac:picMk id="8" creationId="{00000000-0000-0000-0000-000000000000}"/>
          </ac:picMkLst>
        </pc:picChg>
      </pc:sldChg>
      <pc:sldChg chg="delSp delAnim">
        <pc:chgData name="James Clegg" userId="c6df1435-7a36-4b38-be4d-16e68e91152f" providerId="ADAL" clId="{48BA8581-6E28-4BC5-B4EF-1CC9747668D0}" dt="2020-12-07T17:58:28.160" v="792" actId="478"/>
        <pc:sldMkLst>
          <pc:docMk/>
          <pc:sldMk cId="657014034" sldId="313"/>
        </pc:sldMkLst>
        <pc:picChg chg="del">
          <ac:chgData name="James Clegg" userId="c6df1435-7a36-4b38-be4d-16e68e91152f" providerId="ADAL" clId="{48BA8581-6E28-4BC5-B4EF-1CC9747668D0}" dt="2020-12-07T17:58:28.160" v="792" actId="478"/>
          <ac:picMkLst>
            <pc:docMk/>
            <pc:sldMk cId="657014034" sldId="313"/>
            <ac:picMk id="4" creationId="{00000000-0000-0000-0000-000000000000}"/>
          </ac:picMkLst>
        </pc:picChg>
      </pc:sldChg>
      <pc:sldChg chg="addSp delSp modSp add delAnim modAnim">
        <pc:chgData name="James Clegg" userId="c6df1435-7a36-4b38-be4d-16e68e91152f" providerId="ADAL" clId="{48BA8581-6E28-4BC5-B4EF-1CC9747668D0}" dt="2020-12-07T17:58:05.591" v="785" actId="478"/>
        <pc:sldMkLst>
          <pc:docMk/>
          <pc:sldMk cId="1463952541" sldId="314"/>
        </pc:sldMkLst>
        <pc:spChg chg="mod">
          <ac:chgData name="James Clegg" userId="c6df1435-7a36-4b38-be4d-16e68e91152f" providerId="ADAL" clId="{48BA8581-6E28-4BC5-B4EF-1CC9747668D0}" dt="2020-12-07T15:14:29.854" v="52" actId="20577"/>
          <ac:spMkLst>
            <pc:docMk/>
            <pc:sldMk cId="1463952541" sldId="314"/>
            <ac:spMk id="4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5:52.230" v="67" actId="478"/>
          <ac:spMkLst>
            <pc:docMk/>
            <pc:sldMk cId="1463952541" sldId="314"/>
            <ac:spMk id="6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5:52.230" v="67" actId="478"/>
          <ac:spMkLst>
            <pc:docMk/>
            <pc:sldMk cId="1463952541" sldId="314"/>
            <ac:spMk id="18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5:52.230" v="67" actId="478"/>
          <ac:spMkLst>
            <pc:docMk/>
            <pc:sldMk cId="1463952541" sldId="314"/>
            <ac:spMk id="23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5:52.230" v="67" actId="478"/>
          <ac:spMkLst>
            <pc:docMk/>
            <pc:sldMk cId="1463952541" sldId="314"/>
            <ac:spMk id="24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5:52.230" v="67" actId="478"/>
          <ac:spMkLst>
            <pc:docMk/>
            <pc:sldMk cId="1463952541" sldId="314"/>
            <ac:spMk id="25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5:52.230" v="67" actId="478"/>
          <ac:spMkLst>
            <pc:docMk/>
            <pc:sldMk cId="1463952541" sldId="314"/>
            <ac:spMk id="26" creationId="{00000000-0000-0000-0000-000000000000}"/>
          </ac:spMkLst>
        </pc:spChg>
        <pc:spChg chg="del">
          <ac:chgData name="James Clegg" userId="c6df1435-7a36-4b38-be4d-16e68e91152f" providerId="ADAL" clId="{48BA8581-6E28-4BC5-B4EF-1CC9747668D0}" dt="2020-12-07T15:15:52.230" v="67" actId="478"/>
          <ac:spMkLst>
            <pc:docMk/>
            <pc:sldMk cId="1463952541" sldId="314"/>
            <ac:spMk id="27" creationId="{00000000-0000-0000-0000-000000000000}"/>
          </ac:spMkLst>
        </pc:spChg>
        <pc:spChg chg="add mod">
          <ac:chgData name="James Clegg" userId="c6df1435-7a36-4b38-be4d-16e68e91152f" providerId="ADAL" clId="{48BA8581-6E28-4BC5-B4EF-1CC9747668D0}" dt="2020-12-07T15:16:44.412" v="78" actId="6549"/>
          <ac:spMkLst>
            <pc:docMk/>
            <pc:sldMk cId="1463952541" sldId="314"/>
            <ac:spMk id="30" creationId="{E93D4C5B-F4CE-46D4-B6E8-C6C76F890B4E}"/>
          </ac:spMkLst>
        </pc:spChg>
        <pc:spChg chg="mod">
          <ac:chgData name="James Clegg" userId="c6df1435-7a36-4b38-be4d-16e68e91152f" providerId="ADAL" clId="{48BA8581-6E28-4BC5-B4EF-1CC9747668D0}" dt="2020-12-07T15:17:11.870" v="82" actId="1076"/>
          <ac:spMkLst>
            <pc:docMk/>
            <pc:sldMk cId="1463952541" sldId="314"/>
            <ac:spMk id="32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6:50.335" v="80" actId="20577"/>
          <ac:spMkLst>
            <pc:docMk/>
            <pc:sldMk cId="1463952541" sldId="314"/>
            <ac:spMk id="33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7:08.473" v="81" actId="1076"/>
          <ac:spMkLst>
            <pc:docMk/>
            <pc:sldMk cId="1463952541" sldId="314"/>
            <ac:spMk id="39" creationId="{00000000-0000-0000-0000-000000000000}"/>
          </ac:spMkLst>
        </pc:spChg>
        <pc:spChg chg="mod">
          <ac:chgData name="James Clegg" userId="c6df1435-7a36-4b38-be4d-16e68e91152f" providerId="ADAL" clId="{48BA8581-6E28-4BC5-B4EF-1CC9747668D0}" dt="2020-12-07T15:16:29.315" v="71" actId="1076"/>
          <ac:spMkLst>
            <pc:docMk/>
            <pc:sldMk cId="1463952541" sldId="314"/>
            <ac:spMk id="40" creationId="{00000000-0000-0000-0000-000000000000}"/>
          </ac:spMkLst>
        </pc:spChg>
        <pc:graphicFrameChg chg="del">
          <ac:chgData name="James Clegg" userId="c6df1435-7a36-4b38-be4d-16e68e91152f" providerId="ADAL" clId="{48BA8581-6E28-4BC5-B4EF-1CC9747668D0}" dt="2020-12-07T15:15:52.230" v="67" actId="478"/>
          <ac:graphicFrameMkLst>
            <pc:docMk/>
            <pc:sldMk cId="1463952541" sldId="314"/>
            <ac:graphicFrameMk id="5" creationId="{00000000-0000-0000-0000-000000000000}"/>
          </ac:graphicFrameMkLst>
        </pc:graphicFrameChg>
        <pc:picChg chg="del">
          <ac:chgData name="James Clegg" userId="c6df1435-7a36-4b38-be4d-16e68e91152f" providerId="ADAL" clId="{48BA8581-6E28-4BC5-B4EF-1CC9747668D0}" dt="2020-12-07T17:58:05.591" v="785" actId="478"/>
          <ac:picMkLst>
            <pc:docMk/>
            <pc:sldMk cId="1463952541" sldId="314"/>
            <ac:picMk id="14" creationId="{00000000-0000-0000-0000-000000000000}"/>
          </ac:picMkLst>
        </pc:picChg>
        <pc:picChg chg="add mod modCrop">
          <ac:chgData name="James Clegg" userId="c6df1435-7a36-4b38-be4d-16e68e91152f" providerId="ADAL" clId="{48BA8581-6E28-4BC5-B4EF-1CC9747668D0}" dt="2020-12-07T15:14:51.385" v="57" actId="1076"/>
          <ac:picMkLst>
            <pc:docMk/>
            <pc:sldMk cId="1463952541" sldId="314"/>
            <ac:picMk id="28" creationId="{1B4BDB1F-F6E0-42D5-9435-AD04D7A40659}"/>
          </ac:picMkLst>
        </pc:picChg>
        <pc:picChg chg="add mod">
          <ac:chgData name="James Clegg" userId="c6df1435-7a36-4b38-be4d-16e68e91152f" providerId="ADAL" clId="{48BA8581-6E28-4BC5-B4EF-1CC9747668D0}" dt="2020-12-07T15:15:01.528" v="60" actId="1076"/>
          <ac:picMkLst>
            <pc:docMk/>
            <pc:sldMk cId="1463952541" sldId="314"/>
            <ac:picMk id="29" creationId="{5C33A8C8-A5E6-4C8C-970B-ED86FFC0592D}"/>
          </ac:picMkLst>
        </pc:picChg>
        <pc:cxnChg chg="del">
          <ac:chgData name="James Clegg" userId="c6df1435-7a36-4b38-be4d-16e68e91152f" providerId="ADAL" clId="{48BA8581-6E28-4BC5-B4EF-1CC9747668D0}" dt="2020-12-07T15:15:52.230" v="67" actId="478"/>
          <ac:cxnSpMkLst>
            <pc:docMk/>
            <pc:sldMk cId="1463952541" sldId="314"/>
            <ac:cxnSpMk id="10" creationId="{00000000-0000-0000-0000-000000000000}"/>
          </ac:cxnSpMkLst>
        </pc:cxnChg>
        <pc:cxnChg chg="del">
          <ac:chgData name="James Clegg" userId="c6df1435-7a36-4b38-be4d-16e68e91152f" providerId="ADAL" clId="{48BA8581-6E28-4BC5-B4EF-1CC9747668D0}" dt="2020-12-07T15:15:52.230" v="67" actId="478"/>
          <ac:cxnSpMkLst>
            <pc:docMk/>
            <pc:sldMk cId="1463952541" sldId="314"/>
            <ac:cxnSpMk id="22" creationId="{00000000-0000-0000-0000-000000000000}"/>
          </ac:cxnSpMkLst>
        </pc:cxnChg>
      </pc:sldChg>
      <pc:sldChg chg="addSp delSp modSp addAnim delAnim modAnim">
        <pc:chgData name="James Clegg" userId="c6df1435-7a36-4b38-be4d-16e68e91152f" providerId="ADAL" clId="{48BA8581-6E28-4BC5-B4EF-1CC9747668D0}" dt="2020-12-07T17:58:18.054" v="789" actId="478"/>
        <pc:sldMkLst>
          <pc:docMk/>
          <pc:sldMk cId="47177938" sldId="315"/>
        </pc:sldMkLst>
        <pc:spChg chg="add mod">
          <ac:chgData name="James Clegg" userId="c6df1435-7a36-4b38-be4d-16e68e91152f" providerId="ADAL" clId="{48BA8581-6E28-4BC5-B4EF-1CC9747668D0}" dt="2020-12-07T15:36:59.278" v="393" actId="14100"/>
          <ac:spMkLst>
            <pc:docMk/>
            <pc:sldMk cId="47177938" sldId="315"/>
            <ac:spMk id="3" creationId="{20E5D304-F19C-4F49-8DD0-16A8B39CF00D}"/>
          </ac:spMkLst>
        </pc:spChg>
        <pc:spChg chg="del">
          <ac:chgData name="James Clegg" userId="c6df1435-7a36-4b38-be4d-16e68e91152f" providerId="ADAL" clId="{48BA8581-6E28-4BC5-B4EF-1CC9747668D0}" dt="2020-12-07T15:35:58.206" v="377" actId="478"/>
          <ac:spMkLst>
            <pc:docMk/>
            <pc:sldMk cId="47177938" sldId="315"/>
            <ac:spMk id="29" creationId="{00000000-0000-0000-0000-000000000000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61" creationId="{2680E291-D0D9-4E6D-A2A1-CA690982D490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62" creationId="{4C129844-AED9-4E27-90D6-2541E2C12A64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63" creationId="{B47A3A63-BC1C-4991-BB4C-644273390021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64" creationId="{520EBD55-00CE-4924-984F-1ECE75BA3066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65" creationId="{25CB0B1D-78A0-4492-8D29-848C89AA0DFE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67" creationId="{D40825BA-C70A-4939-90B5-27C862B0D33B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68" creationId="{99BED5A7-1894-4F30-85D3-30140BEE4BF8}"/>
          </ac:spMkLst>
        </pc:spChg>
        <pc:spChg chg="add mod">
          <ac:chgData name="James Clegg" userId="c6df1435-7a36-4b38-be4d-16e68e91152f" providerId="ADAL" clId="{48BA8581-6E28-4BC5-B4EF-1CC9747668D0}" dt="2020-12-07T15:45:52.904" v="478" actId="207"/>
          <ac:spMkLst>
            <pc:docMk/>
            <pc:sldMk cId="47177938" sldId="315"/>
            <ac:spMk id="71" creationId="{CF45C3C1-71C8-459F-8051-A6E74A50E10F}"/>
          </ac:spMkLst>
        </pc:spChg>
        <pc:spChg chg="add mod">
          <ac:chgData name="James Clegg" userId="c6df1435-7a36-4b38-be4d-16e68e91152f" providerId="ADAL" clId="{48BA8581-6E28-4BC5-B4EF-1CC9747668D0}" dt="2020-12-07T15:45:52.904" v="478" actId="207"/>
          <ac:spMkLst>
            <pc:docMk/>
            <pc:sldMk cId="47177938" sldId="315"/>
            <ac:spMk id="72" creationId="{249F1310-5A94-4BA2-9035-C92DFBA79A1D}"/>
          </ac:spMkLst>
        </pc:spChg>
        <pc:spChg chg="add">
          <ac:chgData name="James Clegg" userId="c6df1435-7a36-4b38-be4d-16e68e91152f" providerId="ADAL" clId="{48BA8581-6E28-4BC5-B4EF-1CC9747668D0}" dt="2020-12-07T15:45:39.689" v="476"/>
          <ac:spMkLst>
            <pc:docMk/>
            <pc:sldMk cId="47177938" sldId="315"/>
            <ac:spMk id="73" creationId="{5FAF2365-9C5B-4A95-B39B-00D1392825D0}"/>
          </ac:spMkLst>
        </pc:spChg>
        <pc:spChg chg="add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75" creationId="{AB9E9452-7090-4B1E-AE5E-6E40F0DD5A32}"/>
          </ac:spMkLst>
        </pc:spChg>
        <pc:spChg chg="add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76" creationId="{33E3026B-C8A4-4309-AAD0-CD39FC24D7AD}"/>
          </ac:spMkLst>
        </pc:spChg>
        <pc:spChg chg="add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77" creationId="{0A502486-1735-42CD-84A4-B6379B409D41}"/>
          </ac:spMkLst>
        </pc:spChg>
        <pc:spChg chg="add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78" creationId="{A9FF6F04-A197-4DDA-A315-BFB367B53110}"/>
          </ac:spMkLst>
        </pc:spChg>
        <pc:spChg chg="add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79" creationId="{A39D8EE4-10CC-47FA-B008-E55B13AF0A8F}"/>
          </ac:spMkLst>
        </pc:spChg>
        <pc:spChg chg="add del mod">
          <ac:chgData name="James Clegg" userId="c6df1435-7a36-4b38-be4d-16e68e91152f" providerId="ADAL" clId="{48BA8581-6E28-4BC5-B4EF-1CC9747668D0}" dt="2020-12-07T15:46:36.358" v="484" actId="478"/>
          <ac:spMkLst>
            <pc:docMk/>
            <pc:sldMk cId="47177938" sldId="315"/>
            <ac:spMk id="81" creationId="{F97DA6D8-A96E-4FD4-8534-8E496C5BDFA5}"/>
          </ac:spMkLst>
        </pc:spChg>
        <pc:spChg chg="add del mod">
          <ac:chgData name="James Clegg" userId="c6df1435-7a36-4b38-be4d-16e68e91152f" providerId="ADAL" clId="{48BA8581-6E28-4BC5-B4EF-1CC9747668D0}" dt="2020-12-07T15:46:34.101" v="483" actId="478"/>
          <ac:spMkLst>
            <pc:docMk/>
            <pc:sldMk cId="47177938" sldId="315"/>
            <ac:spMk id="82" creationId="{13E7483E-5D85-4E44-8650-1CA941E33C4F}"/>
          </ac:spMkLst>
        </pc:spChg>
        <pc:spChg chg="add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85" creationId="{7CCF45D2-84DA-4562-8F1F-542E84CB8F39}"/>
          </ac:spMkLst>
        </pc:spChg>
        <pc:spChg chg="add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86" creationId="{D65E6D3B-4CF0-4677-8889-00118AE77848}"/>
          </ac:spMkLst>
        </pc:spChg>
        <pc:spChg chg="add del mod">
          <ac:chgData name="James Clegg" userId="c6df1435-7a36-4b38-be4d-16e68e91152f" providerId="ADAL" clId="{48BA8581-6E28-4BC5-B4EF-1CC9747668D0}" dt="2020-12-07T15:53:27.510" v="547" actId="1076"/>
          <ac:spMkLst>
            <pc:docMk/>
            <pc:sldMk cId="47177938" sldId="315"/>
            <ac:spMk id="87" creationId="{8D895B5B-D72B-4A25-A704-8321FB1ECAF2}"/>
          </ac:spMkLst>
        </pc:spChg>
        <pc:graphicFrameChg chg="add">
          <ac:chgData name="James Clegg" userId="c6df1435-7a36-4b38-be4d-16e68e91152f" providerId="ADAL" clId="{48BA8581-6E28-4BC5-B4EF-1CC9747668D0}" dt="2020-12-07T15:45:39.689" v="476"/>
          <ac:graphicFrameMkLst>
            <pc:docMk/>
            <pc:sldMk cId="47177938" sldId="315"/>
            <ac:graphicFrameMk id="47" creationId="{E90241CB-07E7-4026-B56C-5652D15C08E4}"/>
          </ac:graphicFrameMkLst>
        </pc:graphicFrameChg>
        <pc:graphicFrameChg chg="add mod modGraphic">
          <ac:chgData name="James Clegg" userId="c6df1435-7a36-4b38-be4d-16e68e91152f" providerId="ADAL" clId="{48BA8581-6E28-4BC5-B4EF-1CC9747668D0}" dt="2020-12-07T15:53:27.510" v="547" actId="1076"/>
          <ac:graphicFrameMkLst>
            <pc:docMk/>
            <pc:sldMk cId="47177938" sldId="315"/>
            <ac:graphicFrameMk id="74" creationId="{6D67DC53-635B-4EB7-AC44-1B25BBD1AFA8}"/>
          </ac:graphicFrameMkLst>
        </pc:graphicFrameChg>
        <pc:picChg chg="del">
          <ac:chgData name="James Clegg" userId="c6df1435-7a36-4b38-be4d-16e68e91152f" providerId="ADAL" clId="{48BA8581-6E28-4BC5-B4EF-1CC9747668D0}" dt="2020-12-07T17:58:18.054" v="789" actId="478"/>
          <ac:picMkLst>
            <pc:docMk/>
            <pc:sldMk cId="47177938" sldId="315"/>
            <ac:picMk id="2" creationId="{00000000-0000-0000-0000-000000000000}"/>
          </ac:picMkLst>
        </pc:picChg>
        <pc:picChg chg="del">
          <ac:chgData name="James Clegg" userId="c6df1435-7a36-4b38-be4d-16e68e91152f" providerId="ADAL" clId="{48BA8581-6E28-4BC5-B4EF-1CC9747668D0}" dt="2020-12-07T15:35:58.206" v="377" actId="478"/>
          <ac:picMkLst>
            <pc:docMk/>
            <pc:sldMk cId="47177938" sldId="315"/>
            <ac:picMk id="28" creationId="{00000000-0000-0000-0000-000000000000}"/>
          </ac:picMkLst>
        </pc:picChg>
        <pc:cxnChg chg="add mod">
          <ac:chgData name="James Clegg" userId="c6df1435-7a36-4b38-be4d-16e68e91152f" providerId="ADAL" clId="{48BA8581-6E28-4BC5-B4EF-1CC9747668D0}" dt="2020-12-07T15:37:50.885" v="404" actId="14100"/>
          <ac:cxnSpMkLst>
            <pc:docMk/>
            <pc:sldMk cId="47177938" sldId="315"/>
            <ac:cxnSpMk id="5" creationId="{9AEF985F-F81F-416A-B1A5-2CEA374C6AA5}"/>
          </ac:cxnSpMkLst>
        </pc:cxnChg>
        <pc:cxnChg chg="add">
          <ac:chgData name="James Clegg" userId="c6df1435-7a36-4b38-be4d-16e68e91152f" providerId="ADAL" clId="{48BA8581-6E28-4BC5-B4EF-1CC9747668D0}" dt="2020-12-07T15:45:39.689" v="476"/>
          <ac:cxnSpMkLst>
            <pc:docMk/>
            <pc:sldMk cId="47177938" sldId="315"/>
            <ac:cxnSpMk id="66" creationId="{479E8049-4CE2-4CA0-ADE9-7A27054C016D}"/>
          </ac:cxnSpMkLst>
        </pc:cxnChg>
        <pc:cxnChg chg="add">
          <ac:chgData name="James Clegg" userId="c6df1435-7a36-4b38-be4d-16e68e91152f" providerId="ADAL" clId="{48BA8581-6E28-4BC5-B4EF-1CC9747668D0}" dt="2020-12-07T15:45:39.689" v="476"/>
          <ac:cxnSpMkLst>
            <pc:docMk/>
            <pc:sldMk cId="47177938" sldId="315"/>
            <ac:cxnSpMk id="69" creationId="{A2F4AF19-CF8E-46F9-B46B-939AB34126DD}"/>
          </ac:cxnSpMkLst>
        </pc:cxnChg>
        <pc:cxnChg chg="add">
          <ac:chgData name="James Clegg" userId="c6df1435-7a36-4b38-be4d-16e68e91152f" providerId="ADAL" clId="{48BA8581-6E28-4BC5-B4EF-1CC9747668D0}" dt="2020-12-07T15:45:39.689" v="476"/>
          <ac:cxnSpMkLst>
            <pc:docMk/>
            <pc:sldMk cId="47177938" sldId="315"/>
            <ac:cxnSpMk id="70" creationId="{9A3437F8-20BE-472D-BBA3-507A4107C0AB}"/>
          </ac:cxnSpMkLst>
        </pc:cxnChg>
        <pc:cxnChg chg="add del mod">
          <ac:chgData name="James Clegg" userId="c6df1435-7a36-4b38-be4d-16e68e91152f" providerId="ADAL" clId="{48BA8581-6E28-4BC5-B4EF-1CC9747668D0}" dt="2020-12-07T15:48:02.890" v="499" actId="478"/>
          <ac:cxnSpMkLst>
            <pc:docMk/>
            <pc:sldMk cId="47177938" sldId="315"/>
            <ac:cxnSpMk id="80" creationId="{BD92FD22-8703-47FC-AA9B-E4D4DCD41337}"/>
          </ac:cxnSpMkLst>
        </pc:cxnChg>
        <pc:cxnChg chg="add mod">
          <ac:chgData name="James Clegg" userId="c6df1435-7a36-4b38-be4d-16e68e91152f" providerId="ADAL" clId="{48BA8581-6E28-4BC5-B4EF-1CC9747668D0}" dt="2020-12-07T15:53:27.510" v="547" actId="1076"/>
          <ac:cxnSpMkLst>
            <pc:docMk/>
            <pc:sldMk cId="47177938" sldId="315"/>
            <ac:cxnSpMk id="83" creationId="{635CA81F-C52F-4B38-83A8-D84AFB1D1F07}"/>
          </ac:cxnSpMkLst>
        </pc:cxnChg>
        <pc:cxnChg chg="add mod">
          <ac:chgData name="James Clegg" userId="c6df1435-7a36-4b38-be4d-16e68e91152f" providerId="ADAL" clId="{48BA8581-6E28-4BC5-B4EF-1CC9747668D0}" dt="2020-12-07T15:53:27.510" v="547" actId="1076"/>
          <ac:cxnSpMkLst>
            <pc:docMk/>
            <pc:sldMk cId="47177938" sldId="315"/>
            <ac:cxnSpMk id="84" creationId="{D0F63521-12AB-4803-A10F-1BDF1368804C}"/>
          </ac:cxnSpMkLst>
        </pc:cxnChg>
      </pc:sldChg>
      <pc:sldChg chg="addSp delSp modSp add delAnim modAnim">
        <pc:chgData name="James Clegg" userId="c6df1435-7a36-4b38-be4d-16e68e91152f" providerId="ADAL" clId="{48BA8581-6E28-4BC5-B4EF-1CC9747668D0}" dt="2020-12-07T18:03:30.129" v="801"/>
        <pc:sldMkLst>
          <pc:docMk/>
          <pc:sldMk cId="1446675063" sldId="316"/>
        </pc:sldMkLst>
        <pc:spChg chg="mod ord">
          <ac:chgData name="James Clegg" userId="c6df1435-7a36-4b38-be4d-16e68e91152f" providerId="ADAL" clId="{48BA8581-6E28-4BC5-B4EF-1CC9747668D0}" dt="2020-12-07T16:01:57.740" v="677" actId="14100"/>
          <ac:spMkLst>
            <pc:docMk/>
            <pc:sldMk cId="1446675063" sldId="316"/>
            <ac:spMk id="3" creationId="{20E5D304-F19C-4F49-8DD0-16A8B39CF00D}"/>
          </ac:spMkLst>
        </pc:spChg>
        <pc:spChg chg="mod">
          <ac:chgData name="James Clegg" userId="c6df1435-7a36-4b38-be4d-16e68e91152f" providerId="ADAL" clId="{48BA8581-6E28-4BC5-B4EF-1CC9747668D0}" dt="2020-12-07T15:57:51.663" v="581" actId="20577"/>
          <ac:spMkLst>
            <pc:docMk/>
            <pc:sldMk cId="1446675063" sldId="316"/>
            <ac:spMk id="55" creationId="{84B193BB-D803-4539-AE75-4BAC6606F8A4}"/>
          </ac:spMkLst>
        </pc:spChg>
        <pc:spChg chg="mod">
          <ac:chgData name="James Clegg" userId="c6df1435-7a36-4b38-be4d-16e68e91152f" providerId="ADAL" clId="{48BA8581-6E28-4BC5-B4EF-1CC9747668D0}" dt="2020-12-07T18:03:16.962" v="800" actId="20577"/>
          <ac:spMkLst>
            <pc:docMk/>
            <pc:sldMk cId="1446675063" sldId="316"/>
            <ac:spMk id="56" creationId="{62CFD63E-2328-49AF-BD03-FAD2AEC669ED}"/>
          </ac:spMkLst>
        </pc:spChg>
        <pc:spChg chg="del mod">
          <ac:chgData name="James Clegg" userId="c6df1435-7a36-4b38-be4d-16e68e91152f" providerId="ADAL" clId="{48BA8581-6E28-4BC5-B4EF-1CC9747668D0}" dt="2020-12-07T15:56:27.394" v="561" actId="478"/>
          <ac:spMkLst>
            <pc:docMk/>
            <pc:sldMk cId="1446675063" sldId="316"/>
            <ac:spMk id="57" creationId="{7C6FB246-CAF0-42AD-93F7-3F4A4CF48FC8}"/>
          </ac:spMkLst>
        </pc:spChg>
        <pc:spChg chg="del">
          <ac:chgData name="James Clegg" userId="c6df1435-7a36-4b38-be4d-16e68e91152f" providerId="ADAL" clId="{48BA8581-6E28-4BC5-B4EF-1CC9747668D0}" dt="2020-12-07T15:56:14.384" v="558" actId="478"/>
          <ac:spMkLst>
            <pc:docMk/>
            <pc:sldMk cId="1446675063" sldId="316"/>
            <ac:spMk id="58" creationId="{C38F9671-CC1B-4776-92BC-3F1D60A2B37F}"/>
          </ac:spMkLst>
        </pc:spChg>
        <pc:spChg chg="del">
          <ac:chgData name="James Clegg" userId="c6df1435-7a36-4b38-be4d-16e68e91152f" providerId="ADAL" clId="{48BA8581-6E28-4BC5-B4EF-1CC9747668D0}" dt="2020-12-07T15:56:19.213" v="559" actId="478"/>
          <ac:spMkLst>
            <pc:docMk/>
            <pc:sldMk cId="1446675063" sldId="316"/>
            <ac:spMk id="59" creationId="{AC9B6F98-CF86-412D-9039-607C65071F2D}"/>
          </ac:spMkLst>
        </pc:spChg>
        <pc:spChg chg="mod">
          <ac:chgData name="James Clegg" userId="c6df1435-7a36-4b38-be4d-16e68e91152f" providerId="ADAL" clId="{48BA8581-6E28-4BC5-B4EF-1CC9747668D0}" dt="2020-12-07T15:58:21.122" v="590" actId="1076"/>
          <ac:spMkLst>
            <pc:docMk/>
            <pc:sldMk cId="1446675063" sldId="316"/>
            <ac:spMk id="61" creationId="{2680E291-D0D9-4E6D-A2A1-CA690982D490}"/>
          </ac:spMkLst>
        </pc:spChg>
        <pc:spChg chg="mod">
          <ac:chgData name="James Clegg" userId="c6df1435-7a36-4b38-be4d-16e68e91152f" providerId="ADAL" clId="{48BA8581-6E28-4BC5-B4EF-1CC9747668D0}" dt="2020-12-07T15:58:21.122" v="590" actId="1076"/>
          <ac:spMkLst>
            <pc:docMk/>
            <pc:sldMk cId="1446675063" sldId="316"/>
            <ac:spMk id="62" creationId="{4C129844-AED9-4E27-90D6-2541E2C12A64}"/>
          </ac:spMkLst>
        </pc:spChg>
        <pc:spChg chg="mod">
          <ac:chgData name="James Clegg" userId="c6df1435-7a36-4b38-be4d-16e68e91152f" providerId="ADAL" clId="{48BA8581-6E28-4BC5-B4EF-1CC9747668D0}" dt="2020-12-07T15:58:21.122" v="590" actId="1076"/>
          <ac:spMkLst>
            <pc:docMk/>
            <pc:sldMk cId="1446675063" sldId="316"/>
            <ac:spMk id="63" creationId="{B47A3A63-BC1C-4991-BB4C-644273390021}"/>
          </ac:spMkLst>
        </pc:spChg>
        <pc:spChg chg="mod">
          <ac:chgData name="James Clegg" userId="c6df1435-7a36-4b38-be4d-16e68e91152f" providerId="ADAL" clId="{48BA8581-6E28-4BC5-B4EF-1CC9747668D0}" dt="2020-12-07T15:58:21.122" v="590" actId="1076"/>
          <ac:spMkLst>
            <pc:docMk/>
            <pc:sldMk cId="1446675063" sldId="316"/>
            <ac:spMk id="64" creationId="{520EBD55-00CE-4924-984F-1ECE75BA3066}"/>
          </ac:spMkLst>
        </pc:spChg>
        <pc:spChg chg="mod">
          <ac:chgData name="James Clegg" userId="c6df1435-7a36-4b38-be4d-16e68e91152f" providerId="ADAL" clId="{48BA8581-6E28-4BC5-B4EF-1CC9747668D0}" dt="2020-12-07T15:58:21.122" v="590" actId="1076"/>
          <ac:spMkLst>
            <pc:docMk/>
            <pc:sldMk cId="1446675063" sldId="316"/>
            <ac:spMk id="65" creationId="{25CB0B1D-78A0-4492-8D29-848C89AA0DFE}"/>
          </ac:spMkLst>
        </pc:spChg>
        <pc:spChg chg="del">
          <ac:chgData name="James Clegg" userId="c6df1435-7a36-4b38-be4d-16e68e91152f" providerId="ADAL" clId="{48BA8581-6E28-4BC5-B4EF-1CC9747668D0}" dt="2020-12-07T15:56:04.390" v="557" actId="478"/>
          <ac:spMkLst>
            <pc:docMk/>
            <pc:sldMk cId="1446675063" sldId="316"/>
            <ac:spMk id="67" creationId="{D40825BA-C70A-4939-90B5-27C862B0D33B}"/>
          </ac:spMkLst>
        </pc:spChg>
        <pc:spChg chg="del">
          <ac:chgData name="James Clegg" userId="c6df1435-7a36-4b38-be4d-16e68e91152f" providerId="ADAL" clId="{48BA8581-6E28-4BC5-B4EF-1CC9747668D0}" dt="2020-12-07T15:56:02.936" v="556" actId="478"/>
          <ac:spMkLst>
            <pc:docMk/>
            <pc:sldMk cId="1446675063" sldId="316"/>
            <ac:spMk id="68" creationId="{99BED5A7-1894-4F30-85D3-30140BEE4BF8}"/>
          </ac:spMkLst>
        </pc:spChg>
        <pc:spChg chg="del">
          <ac:chgData name="James Clegg" userId="c6df1435-7a36-4b38-be4d-16e68e91152f" providerId="ADAL" clId="{48BA8581-6E28-4BC5-B4EF-1CC9747668D0}" dt="2020-12-07T15:57:23.385" v="576" actId="478"/>
          <ac:spMkLst>
            <pc:docMk/>
            <pc:sldMk cId="1446675063" sldId="316"/>
            <ac:spMk id="71" creationId="{CF45C3C1-71C8-459F-8051-A6E74A50E10F}"/>
          </ac:spMkLst>
        </pc:spChg>
        <pc:spChg chg="add del">
          <ac:chgData name="James Clegg" userId="c6df1435-7a36-4b38-be4d-16e68e91152f" providerId="ADAL" clId="{48BA8581-6E28-4BC5-B4EF-1CC9747668D0}" dt="2020-12-07T15:57:06.841" v="573" actId="478"/>
          <ac:spMkLst>
            <pc:docMk/>
            <pc:sldMk cId="1446675063" sldId="316"/>
            <ac:spMk id="72" creationId="{249F1310-5A94-4BA2-9035-C92DFBA79A1D}"/>
          </ac:spMkLst>
        </pc:spChg>
        <pc:spChg chg="del">
          <ac:chgData name="James Clegg" userId="c6df1435-7a36-4b38-be4d-16e68e91152f" providerId="ADAL" clId="{48BA8581-6E28-4BC5-B4EF-1CC9747668D0}" dt="2020-12-07T15:55:53.424" v="553" actId="478"/>
          <ac:spMkLst>
            <pc:docMk/>
            <pc:sldMk cId="1446675063" sldId="316"/>
            <ac:spMk id="73" creationId="{5FAF2365-9C5B-4A95-B39B-00D1392825D0}"/>
          </ac:spMkLst>
        </pc:spChg>
        <pc:spChg chg="del">
          <ac:chgData name="James Clegg" userId="c6df1435-7a36-4b38-be4d-16e68e91152f" providerId="ADAL" clId="{48BA8581-6E28-4BC5-B4EF-1CC9747668D0}" dt="2020-12-07T15:56:39.493" v="564" actId="478"/>
          <ac:spMkLst>
            <pc:docMk/>
            <pc:sldMk cId="1446675063" sldId="316"/>
            <ac:spMk id="75" creationId="{AB9E9452-7090-4B1E-AE5E-6E40F0DD5A32}"/>
          </ac:spMkLst>
        </pc:spChg>
        <pc:spChg chg="del">
          <ac:chgData name="James Clegg" userId="c6df1435-7a36-4b38-be4d-16e68e91152f" providerId="ADAL" clId="{48BA8581-6E28-4BC5-B4EF-1CC9747668D0}" dt="2020-12-07T15:56:47.284" v="568" actId="478"/>
          <ac:spMkLst>
            <pc:docMk/>
            <pc:sldMk cId="1446675063" sldId="316"/>
            <ac:spMk id="76" creationId="{33E3026B-C8A4-4309-AAD0-CD39FC24D7AD}"/>
          </ac:spMkLst>
        </pc:spChg>
        <pc:spChg chg="del mod">
          <ac:chgData name="James Clegg" userId="c6df1435-7a36-4b38-be4d-16e68e91152f" providerId="ADAL" clId="{48BA8581-6E28-4BC5-B4EF-1CC9747668D0}" dt="2020-12-07T15:56:44.572" v="567" actId="478"/>
          <ac:spMkLst>
            <pc:docMk/>
            <pc:sldMk cId="1446675063" sldId="316"/>
            <ac:spMk id="77" creationId="{0A502486-1735-42CD-84A4-B6379B409D41}"/>
          </ac:spMkLst>
        </pc:spChg>
        <pc:spChg chg="del">
          <ac:chgData name="James Clegg" userId="c6df1435-7a36-4b38-be4d-16e68e91152f" providerId="ADAL" clId="{48BA8581-6E28-4BC5-B4EF-1CC9747668D0}" dt="2020-12-07T15:56:37.536" v="563" actId="478"/>
          <ac:spMkLst>
            <pc:docMk/>
            <pc:sldMk cId="1446675063" sldId="316"/>
            <ac:spMk id="78" creationId="{A9FF6F04-A197-4DDA-A315-BFB367B53110}"/>
          </ac:spMkLst>
        </pc:spChg>
        <pc:spChg chg="del">
          <ac:chgData name="James Clegg" userId="c6df1435-7a36-4b38-be4d-16e68e91152f" providerId="ADAL" clId="{48BA8581-6E28-4BC5-B4EF-1CC9747668D0}" dt="2020-12-07T15:56:42.414" v="565" actId="478"/>
          <ac:spMkLst>
            <pc:docMk/>
            <pc:sldMk cId="1446675063" sldId="316"/>
            <ac:spMk id="79" creationId="{A39D8EE4-10CC-47FA-B008-E55B13AF0A8F}"/>
          </ac:spMkLst>
        </pc:spChg>
        <pc:spChg chg="add mod">
          <ac:chgData name="James Clegg" userId="c6df1435-7a36-4b38-be4d-16e68e91152f" providerId="ADAL" clId="{48BA8581-6E28-4BC5-B4EF-1CC9747668D0}" dt="2020-12-07T15:55:48.898" v="551" actId="1076"/>
          <ac:spMkLst>
            <pc:docMk/>
            <pc:sldMk cId="1446675063" sldId="316"/>
            <ac:spMk id="81" creationId="{5E8DA018-6ABB-4600-A453-DF4973238387}"/>
          </ac:spMkLst>
        </pc:spChg>
        <pc:spChg chg="mod">
          <ac:chgData name="James Clegg" userId="c6df1435-7a36-4b38-be4d-16e68e91152f" providerId="ADAL" clId="{48BA8581-6E28-4BC5-B4EF-1CC9747668D0}" dt="2020-12-07T16:01:17.830" v="660" actId="554"/>
          <ac:spMkLst>
            <pc:docMk/>
            <pc:sldMk cId="1446675063" sldId="316"/>
            <ac:spMk id="85" creationId="{7CCF45D2-84DA-4562-8F1F-542E84CB8F39}"/>
          </ac:spMkLst>
        </pc:spChg>
        <pc:spChg chg="mod">
          <ac:chgData name="James Clegg" userId="c6df1435-7a36-4b38-be4d-16e68e91152f" providerId="ADAL" clId="{48BA8581-6E28-4BC5-B4EF-1CC9747668D0}" dt="2020-12-07T16:01:22.636" v="661" actId="1076"/>
          <ac:spMkLst>
            <pc:docMk/>
            <pc:sldMk cId="1446675063" sldId="316"/>
            <ac:spMk id="86" creationId="{D65E6D3B-4CF0-4677-8889-00118AE77848}"/>
          </ac:spMkLst>
        </pc:spChg>
        <pc:spChg chg="mod">
          <ac:chgData name="James Clegg" userId="c6df1435-7a36-4b38-be4d-16e68e91152f" providerId="ADAL" clId="{48BA8581-6E28-4BC5-B4EF-1CC9747668D0}" dt="2020-12-07T16:01:17.830" v="660" actId="554"/>
          <ac:spMkLst>
            <pc:docMk/>
            <pc:sldMk cId="1446675063" sldId="316"/>
            <ac:spMk id="87" creationId="{8D895B5B-D72B-4A25-A704-8321FB1ECAF2}"/>
          </ac:spMkLst>
        </pc:spChg>
        <pc:graphicFrameChg chg="mod modGraphic">
          <ac:chgData name="James Clegg" userId="c6df1435-7a36-4b38-be4d-16e68e91152f" providerId="ADAL" clId="{48BA8581-6E28-4BC5-B4EF-1CC9747668D0}" dt="2020-12-07T16:00:36.660" v="655" actId="1076"/>
          <ac:graphicFrameMkLst>
            <pc:docMk/>
            <pc:sldMk cId="1446675063" sldId="316"/>
            <ac:graphicFrameMk id="11" creationId="{00000000-0000-0000-0000-000000000000}"/>
          </ac:graphicFrameMkLst>
        </pc:graphicFrameChg>
        <pc:graphicFrameChg chg="del">
          <ac:chgData name="James Clegg" userId="c6df1435-7a36-4b38-be4d-16e68e91152f" providerId="ADAL" clId="{48BA8581-6E28-4BC5-B4EF-1CC9747668D0}" dt="2020-12-07T15:55:51.560" v="552" actId="478"/>
          <ac:graphicFrameMkLst>
            <pc:docMk/>
            <pc:sldMk cId="1446675063" sldId="316"/>
            <ac:graphicFrameMk id="47" creationId="{E90241CB-07E7-4026-B56C-5652D15C08E4}"/>
          </ac:graphicFrameMkLst>
        </pc:graphicFrameChg>
        <pc:graphicFrameChg chg="mod ord">
          <ac:chgData name="James Clegg" userId="c6df1435-7a36-4b38-be4d-16e68e91152f" providerId="ADAL" clId="{48BA8581-6E28-4BC5-B4EF-1CC9747668D0}" dt="2020-12-07T15:58:21.122" v="590" actId="1076"/>
          <ac:graphicFrameMkLst>
            <pc:docMk/>
            <pc:sldMk cId="1446675063" sldId="316"/>
            <ac:graphicFrameMk id="74" creationId="{6D67DC53-635B-4EB7-AC44-1B25BBD1AFA8}"/>
          </ac:graphicFrameMkLst>
        </pc:graphicFrameChg>
        <pc:picChg chg="del">
          <ac:chgData name="James Clegg" userId="c6df1435-7a36-4b38-be4d-16e68e91152f" providerId="ADAL" clId="{48BA8581-6E28-4BC5-B4EF-1CC9747668D0}" dt="2020-12-07T17:58:21.784" v="790" actId="478"/>
          <ac:picMkLst>
            <pc:docMk/>
            <pc:sldMk cId="1446675063" sldId="316"/>
            <ac:picMk id="2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30" creationId="{EC091537-46C3-4D5B-8A23-58D89CE5B968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31" creationId="{DE413FAE-45F0-4094-B901-D6BAD5E91D44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32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33" creationId="{00000000-0000-0000-0000-000000000000}"/>
          </ac:picMkLst>
        </pc:picChg>
        <pc:picChg chg="del">
          <ac:chgData name="James Clegg" userId="c6df1435-7a36-4b38-be4d-16e68e91152f" providerId="ADAL" clId="{48BA8581-6E28-4BC5-B4EF-1CC9747668D0}" dt="2020-12-07T15:58:11.943" v="586" actId="478"/>
          <ac:picMkLst>
            <pc:docMk/>
            <pc:sldMk cId="1446675063" sldId="316"/>
            <ac:picMk id="34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35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36" creationId="{00000000-0000-0000-0000-000000000000}"/>
          </ac:picMkLst>
        </pc:picChg>
        <pc:picChg chg="del">
          <ac:chgData name="James Clegg" userId="c6df1435-7a36-4b38-be4d-16e68e91152f" providerId="ADAL" clId="{48BA8581-6E28-4BC5-B4EF-1CC9747668D0}" dt="2020-12-07T15:58:12.480" v="587" actId="478"/>
          <ac:picMkLst>
            <pc:docMk/>
            <pc:sldMk cId="1446675063" sldId="316"/>
            <ac:picMk id="37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38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3:39.571" v="695" actId="552"/>
          <ac:picMkLst>
            <pc:docMk/>
            <pc:sldMk cId="1446675063" sldId="316"/>
            <ac:picMk id="39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40" creationId="{84FD547A-9D1F-4BDD-9C15-7514C8155FD6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41" creationId="{31424FD3-2D9C-4269-AF07-F98014941499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42" creationId="{11E9261B-68DD-4FE2-9401-AB5B07810925}"/>
          </ac:picMkLst>
        </pc:picChg>
        <pc:picChg chg="del">
          <ac:chgData name="James Clegg" userId="c6df1435-7a36-4b38-be4d-16e68e91152f" providerId="ADAL" clId="{48BA8581-6E28-4BC5-B4EF-1CC9747668D0}" dt="2020-12-07T15:58:13.030" v="588" actId="478"/>
          <ac:picMkLst>
            <pc:docMk/>
            <pc:sldMk cId="1446675063" sldId="316"/>
            <ac:picMk id="43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44" creationId="{00000000-0000-0000-0000-000000000000}"/>
          </ac:picMkLst>
        </pc:picChg>
        <pc:picChg chg="del">
          <ac:chgData name="James Clegg" userId="c6df1435-7a36-4b38-be4d-16e68e91152f" providerId="ADAL" clId="{48BA8581-6E28-4BC5-B4EF-1CC9747668D0}" dt="2020-12-07T15:59:28.008" v="629" actId="478"/>
          <ac:picMkLst>
            <pc:docMk/>
            <pc:sldMk cId="1446675063" sldId="316"/>
            <ac:picMk id="45" creationId="{00000000-0000-0000-0000-000000000000}"/>
          </ac:picMkLst>
        </pc:picChg>
        <pc:picChg chg="del">
          <ac:chgData name="James Clegg" userId="c6df1435-7a36-4b38-be4d-16e68e91152f" providerId="ADAL" clId="{48BA8581-6E28-4BC5-B4EF-1CC9747668D0}" dt="2020-12-07T15:58:13.743" v="589" actId="478"/>
          <ac:picMkLst>
            <pc:docMk/>
            <pc:sldMk cId="1446675063" sldId="316"/>
            <ac:picMk id="46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48" creationId="{FE0C554C-1501-4B56-845B-8838BB612984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49" creationId="{CF2F87C5-4E28-454B-BF8E-56948A9442E6}"/>
          </ac:picMkLst>
        </pc:picChg>
        <pc:picChg chg="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50" creationId="{DB1C0816-B880-4582-A49D-D1853B71BDD5}"/>
          </ac:picMkLst>
        </pc:picChg>
        <pc:picChg chg="del">
          <ac:chgData name="James Clegg" userId="c6df1435-7a36-4b38-be4d-16e68e91152f" providerId="ADAL" clId="{48BA8581-6E28-4BC5-B4EF-1CC9747668D0}" dt="2020-12-07T15:59:00.345" v="624" actId="478"/>
          <ac:picMkLst>
            <pc:docMk/>
            <pc:sldMk cId="1446675063" sldId="316"/>
            <ac:picMk id="51" creationId="{3D57B271-9295-4955-94EF-4855D9BEC871}"/>
          </ac:picMkLst>
        </pc:picChg>
        <pc:picChg chg="del">
          <ac:chgData name="James Clegg" userId="c6df1435-7a36-4b38-be4d-16e68e91152f" providerId="ADAL" clId="{48BA8581-6E28-4BC5-B4EF-1CC9747668D0}" dt="2020-12-07T15:59:00.345" v="624" actId="478"/>
          <ac:picMkLst>
            <pc:docMk/>
            <pc:sldMk cId="1446675063" sldId="316"/>
            <ac:picMk id="52" creationId="{5769C110-2D21-4551-B885-C15FB8B12789}"/>
          </ac:picMkLst>
        </pc:picChg>
        <pc:picChg chg="del">
          <ac:chgData name="James Clegg" userId="c6df1435-7a36-4b38-be4d-16e68e91152f" providerId="ADAL" clId="{48BA8581-6E28-4BC5-B4EF-1CC9747668D0}" dt="2020-12-07T15:59:00.345" v="624" actId="478"/>
          <ac:picMkLst>
            <pc:docMk/>
            <pc:sldMk cId="1446675063" sldId="316"/>
            <ac:picMk id="53" creationId="{E04DFF08-5FDE-4293-BECE-51EB3341B4AF}"/>
          </ac:picMkLst>
        </pc:picChg>
        <pc:picChg chg="del">
          <ac:chgData name="James Clegg" userId="c6df1435-7a36-4b38-be4d-16e68e91152f" providerId="ADAL" clId="{48BA8581-6E28-4BC5-B4EF-1CC9747668D0}" dt="2020-12-07T15:59:00.345" v="624" actId="478"/>
          <ac:picMkLst>
            <pc:docMk/>
            <pc:sldMk cId="1446675063" sldId="316"/>
            <ac:picMk id="54" creationId="{EB4AE42D-2434-4D26-9AA8-EDDFEC52689E}"/>
          </ac:picMkLst>
        </pc:picChg>
        <pc:picChg chg="mod">
          <ac:chgData name="James Clegg" userId="c6df1435-7a36-4b38-be4d-16e68e91152f" providerId="ADAL" clId="{48BA8581-6E28-4BC5-B4EF-1CC9747668D0}" dt="2020-12-07T16:03:39.571" v="695" actId="552"/>
          <ac:picMkLst>
            <pc:docMk/>
            <pc:sldMk cId="1446675063" sldId="316"/>
            <ac:picMk id="60" creationId="{D0708203-032E-4486-98AD-79F0A4D851BA}"/>
          </ac:picMkLst>
        </pc:picChg>
        <pc:picChg chg="add mod">
          <ac:chgData name="James Clegg" userId="c6df1435-7a36-4b38-be4d-16e68e91152f" providerId="ADAL" clId="{48BA8581-6E28-4BC5-B4EF-1CC9747668D0}" dt="2020-12-07T15:55:48.898" v="551" actId="1076"/>
          <ac:picMkLst>
            <pc:docMk/>
            <pc:sldMk cId="1446675063" sldId="316"/>
            <ac:picMk id="80" creationId="{460A8AFC-B9A9-4883-BFCC-3C49A42B0A7B}"/>
          </ac:picMkLst>
        </pc:picChg>
        <pc:picChg chg="add 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82" creationId="{8357AAAC-C6BC-4D8B-8002-B30CF2D5D19F}"/>
          </ac:picMkLst>
        </pc:picChg>
        <pc:picChg chg="add 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88" creationId="{028782A5-2DC1-4B79-A01E-35C008702359}"/>
          </ac:picMkLst>
        </pc:picChg>
        <pc:picChg chg="add 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89" creationId="{6E116D6C-141D-41FE-B094-ED7508FEA8F2}"/>
          </ac:picMkLst>
        </pc:picChg>
        <pc:picChg chg="add 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90" creationId="{80DC5AA2-3DF4-479B-8504-8A46F225EEA8}"/>
          </ac:picMkLst>
        </pc:picChg>
        <pc:picChg chg="add 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91" creationId="{526BF33A-8141-45D4-9BF9-2F7DED6B3629}"/>
          </ac:picMkLst>
        </pc:picChg>
        <pc:picChg chg="add mod">
          <ac:chgData name="James Clegg" userId="c6df1435-7a36-4b38-be4d-16e68e91152f" providerId="ADAL" clId="{48BA8581-6E28-4BC5-B4EF-1CC9747668D0}" dt="2020-12-07T16:00:36.660" v="655" actId="1076"/>
          <ac:picMkLst>
            <pc:docMk/>
            <pc:sldMk cId="1446675063" sldId="316"/>
            <ac:picMk id="92" creationId="{99B31C68-AA78-4EFC-AC38-606D97184414}"/>
          </ac:picMkLst>
        </pc:picChg>
        <pc:cxnChg chg="del mod">
          <ac:chgData name="James Clegg" userId="c6df1435-7a36-4b38-be4d-16e68e91152f" providerId="ADAL" clId="{48BA8581-6E28-4BC5-B4EF-1CC9747668D0}" dt="2020-12-07T16:02:58.167" v="688" actId="478"/>
          <ac:cxnSpMkLst>
            <pc:docMk/>
            <pc:sldMk cId="1446675063" sldId="316"/>
            <ac:cxnSpMk id="5" creationId="{9AEF985F-F81F-416A-B1A5-2CEA374C6AA5}"/>
          </ac:cxnSpMkLst>
        </pc:cxnChg>
        <pc:cxnChg chg="del">
          <ac:chgData name="James Clegg" userId="c6df1435-7a36-4b38-be4d-16e68e91152f" providerId="ADAL" clId="{48BA8581-6E28-4BC5-B4EF-1CC9747668D0}" dt="2020-12-07T15:55:54.480" v="554" actId="478"/>
          <ac:cxnSpMkLst>
            <pc:docMk/>
            <pc:sldMk cId="1446675063" sldId="316"/>
            <ac:cxnSpMk id="66" creationId="{479E8049-4CE2-4CA0-ADE9-7A27054C016D}"/>
          </ac:cxnSpMkLst>
        </pc:cxnChg>
        <pc:cxnChg chg="del">
          <ac:chgData name="James Clegg" userId="c6df1435-7a36-4b38-be4d-16e68e91152f" providerId="ADAL" clId="{48BA8581-6E28-4BC5-B4EF-1CC9747668D0}" dt="2020-12-07T15:56:14.384" v="558" actId="478"/>
          <ac:cxnSpMkLst>
            <pc:docMk/>
            <pc:sldMk cId="1446675063" sldId="316"/>
            <ac:cxnSpMk id="69" creationId="{A2F4AF19-CF8E-46F9-B46B-939AB34126DD}"/>
          </ac:cxnSpMkLst>
        </pc:cxnChg>
        <pc:cxnChg chg="del">
          <ac:chgData name="James Clegg" userId="c6df1435-7a36-4b38-be4d-16e68e91152f" providerId="ADAL" clId="{48BA8581-6E28-4BC5-B4EF-1CC9747668D0}" dt="2020-12-07T15:56:00.632" v="555" actId="478"/>
          <ac:cxnSpMkLst>
            <pc:docMk/>
            <pc:sldMk cId="1446675063" sldId="316"/>
            <ac:cxnSpMk id="70" creationId="{9A3437F8-20BE-472D-BBA3-507A4107C0AB}"/>
          </ac:cxnSpMkLst>
        </pc:cxnChg>
        <pc:cxnChg chg="mod">
          <ac:chgData name="James Clegg" userId="c6df1435-7a36-4b38-be4d-16e68e91152f" providerId="ADAL" clId="{48BA8581-6E28-4BC5-B4EF-1CC9747668D0}" dt="2020-12-07T15:58:21.122" v="590" actId="1076"/>
          <ac:cxnSpMkLst>
            <pc:docMk/>
            <pc:sldMk cId="1446675063" sldId="316"/>
            <ac:cxnSpMk id="83" creationId="{635CA81F-C52F-4B38-83A8-D84AFB1D1F07}"/>
          </ac:cxnSpMkLst>
        </pc:cxnChg>
        <pc:cxnChg chg="add del mod">
          <ac:chgData name="James Clegg" userId="c6df1435-7a36-4b38-be4d-16e68e91152f" providerId="ADAL" clId="{48BA8581-6E28-4BC5-B4EF-1CC9747668D0}" dt="2020-12-07T15:58:21.122" v="590" actId="1076"/>
          <ac:cxnSpMkLst>
            <pc:docMk/>
            <pc:sldMk cId="1446675063" sldId="316"/>
            <ac:cxnSpMk id="84" creationId="{D0F63521-12AB-4803-A10F-1BDF1368804C}"/>
          </ac:cxnSpMkLst>
        </pc:cxnChg>
      </pc:sldChg>
      <pc:sldChg chg="addSp delSp modSp add delAnim modAnim">
        <pc:chgData name="James Clegg" userId="c6df1435-7a36-4b38-be4d-16e68e91152f" providerId="ADAL" clId="{48BA8581-6E28-4BC5-B4EF-1CC9747668D0}" dt="2020-12-07T18:01:07.855" v="799"/>
        <pc:sldMkLst>
          <pc:docMk/>
          <pc:sldMk cId="2294598425" sldId="317"/>
        </pc:sldMkLst>
        <pc:spChg chg="del">
          <ac:chgData name="James Clegg" userId="c6df1435-7a36-4b38-be4d-16e68e91152f" providerId="ADAL" clId="{48BA8581-6E28-4BC5-B4EF-1CC9747668D0}" dt="2020-12-07T17:47:30.618" v="744" actId="478"/>
          <ac:spMkLst>
            <pc:docMk/>
            <pc:sldMk cId="2294598425" sldId="317"/>
            <ac:spMk id="3" creationId="{20E5D304-F19C-4F49-8DD0-16A8B39CF00D}"/>
          </ac:spMkLst>
        </pc:spChg>
        <pc:spChg chg="add mod">
          <ac:chgData name="James Clegg" userId="c6df1435-7a36-4b38-be4d-16e68e91152f" providerId="ADAL" clId="{48BA8581-6E28-4BC5-B4EF-1CC9747668D0}" dt="2020-12-07T17:47:47.949" v="746" actId="554"/>
          <ac:spMkLst>
            <pc:docMk/>
            <pc:sldMk cId="2294598425" sldId="317"/>
            <ac:spMk id="43" creationId="{0FC6F928-F6FD-43CF-A681-9C297FC54B5C}"/>
          </ac:spMkLst>
        </pc:spChg>
        <pc:spChg chg="mod">
          <ac:chgData name="James Clegg" userId="c6df1435-7a36-4b38-be4d-16e68e91152f" providerId="ADAL" clId="{48BA8581-6E28-4BC5-B4EF-1CC9747668D0}" dt="2020-12-07T17:40:56.449" v="712" actId="20577"/>
          <ac:spMkLst>
            <pc:docMk/>
            <pc:sldMk cId="2294598425" sldId="317"/>
            <ac:spMk id="55" creationId="{84B193BB-D803-4539-AE75-4BAC6606F8A4}"/>
          </ac:spMkLst>
        </pc:spChg>
        <pc:spChg chg="mod">
          <ac:chgData name="James Clegg" userId="c6df1435-7a36-4b38-be4d-16e68e91152f" providerId="ADAL" clId="{48BA8581-6E28-4BC5-B4EF-1CC9747668D0}" dt="2020-12-07T17:41:00.780" v="714" actId="20577"/>
          <ac:spMkLst>
            <pc:docMk/>
            <pc:sldMk cId="2294598425" sldId="317"/>
            <ac:spMk id="56" creationId="{62CFD63E-2328-49AF-BD03-FAD2AEC669ED}"/>
          </ac:spMkLst>
        </pc:spChg>
        <pc:spChg chg="mod">
          <ac:chgData name="James Clegg" userId="c6df1435-7a36-4b38-be4d-16e68e91152f" providerId="ADAL" clId="{48BA8581-6E28-4BC5-B4EF-1CC9747668D0}" dt="2020-12-07T17:40:28.393" v="706" actId="20577"/>
          <ac:spMkLst>
            <pc:docMk/>
            <pc:sldMk cId="2294598425" sldId="317"/>
            <ac:spMk id="61" creationId="{2680E291-D0D9-4E6D-A2A1-CA690982D490}"/>
          </ac:spMkLst>
        </pc:spChg>
        <pc:spChg chg="mod">
          <ac:chgData name="James Clegg" userId="c6df1435-7a36-4b38-be4d-16e68e91152f" providerId="ADAL" clId="{48BA8581-6E28-4BC5-B4EF-1CC9747668D0}" dt="2020-12-07T17:40:54.828" v="711" actId="20577"/>
          <ac:spMkLst>
            <pc:docMk/>
            <pc:sldMk cId="2294598425" sldId="317"/>
            <ac:spMk id="64" creationId="{520EBD55-00CE-4924-984F-1ECE75BA3066}"/>
          </ac:spMkLst>
        </pc:spChg>
        <pc:spChg chg="mod">
          <ac:chgData name="James Clegg" userId="c6df1435-7a36-4b38-be4d-16e68e91152f" providerId="ADAL" clId="{48BA8581-6E28-4BC5-B4EF-1CC9747668D0}" dt="2020-12-07T17:47:47.949" v="746" actId="554"/>
          <ac:spMkLst>
            <pc:docMk/>
            <pc:sldMk cId="2294598425" sldId="317"/>
            <ac:spMk id="85" creationId="{7CCF45D2-84DA-4562-8F1F-542E84CB8F39}"/>
          </ac:spMkLst>
        </pc:spChg>
        <pc:spChg chg="mod">
          <ac:chgData name="James Clegg" userId="c6df1435-7a36-4b38-be4d-16e68e91152f" providerId="ADAL" clId="{48BA8581-6E28-4BC5-B4EF-1CC9747668D0}" dt="2020-12-07T17:41:09.300" v="718" actId="20577"/>
          <ac:spMkLst>
            <pc:docMk/>
            <pc:sldMk cId="2294598425" sldId="317"/>
            <ac:spMk id="86" creationId="{D65E6D3B-4CF0-4677-8889-00118AE77848}"/>
          </ac:spMkLst>
        </pc:spChg>
        <pc:spChg chg="mod">
          <ac:chgData name="James Clegg" userId="c6df1435-7a36-4b38-be4d-16e68e91152f" providerId="ADAL" clId="{48BA8581-6E28-4BC5-B4EF-1CC9747668D0}" dt="2020-12-07T17:47:47.949" v="746" actId="554"/>
          <ac:spMkLst>
            <pc:docMk/>
            <pc:sldMk cId="2294598425" sldId="317"/>
            <ac:spMk id="87" creationId="{8D895B5B-D72B-4A25-A704-8321FB1ECAF2}"/>
          </ac:spMkLst>
        </pc:spChg>
        <pc:graphicFrameChg chg="mod">
          <ac:chgData name="James Clegg" userId="c6df1435-7a36-4b38-be4d-16e68e91152f" providerId="ADAL" clId="{48BA8581-6E28-4BC5-B4EF-1CC9747668D0}" dt="2020-12-07T17:50:59.326" v="769" actId="1076"/>
          <ac:graphicFrameMkLst>
            <pc:docMk/>
            <pc:sldMk cId="2294598425" sldId="317"/>
            <ac:graphicFrameMk id="11" creationId="{00000000-0000-0000-0000-000000000000}"/>
          </ac:graphicFrameMkLst>
        </pc:graphicFrameChg>
        <pc:picChg chg="del">
          <ac:chgData name="James Clegg" userId="c6df1435-7a36-4b38-be4d-16e68e91152f" providerId="ADAL" clId="{48BA8581-6E28-4BC5-B4EF-1CC9747668D0}" dt="2020-12-07T17:58:24.972" v="791" actId="478"/>
          <ac:picMkLst>
            <pc:docMk/>
            <pc:sldMk cId="2294598425" sldId="317"/>
            <ac:picMk id="2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0" creationId="{EC091537-46C3-4D5B-8A23-58D89CE5B968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1" creationId="{DE413FAE-45F0-4094-B901-D6BAD5E91D44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2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3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5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6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8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39" creationId="{00000000-0000-0000-0000-000000000000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0" creationId="{84FD547A-9D1F-4BDD-9C15-7514C8155FD6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1" creationId="{31424FD3-2D9C-4269-AF07-F98014941499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2" creationId="{11E9261B-68DD-4FE2-9401-AB5B07810925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4" creationId="{00000000-0000-0000-0000-000000000000}"/>
          </ac:picMkLst>
        </pc:picChg>
        <pc:picChg chg="add 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5" creationId="{53BDBA4E-5119-45C9-B4B9-B7AA6DF41706}"/>
          </ac:picMkLst>
        </pc:picChg>
        <pc:picChg chg="add 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6" creationId="{FCCC6646-455E-4EC4-B22A-485B799F7F7E}"/>
          </ac:picMkLst>
        </pc:picChg>
        <pc:picChg chg="add 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7" creationId="{33142355-49CC-4FE6-BAA7-BE49AB8A6CA5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8" creationId="{FE0C554C-1501-4B56-845B-8838BB612984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49" creationId="{CF2F87C5-4E28-454B-BF8E-56948A9442E6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50" creationId="{DB1C0816-B880-4582-A49D-D1853B71BDD5}"/>
          </ac:picMkLst>
        </pc:picChg>
        <pc:picChg chg="add mod">
          <ac:chgData name="James Clegg" userId="c6df1435-7a36-4b38-be4d-16e68e91152f" providerId="ADAL" clId="{48BA8581-6E28-4BC5-B4EF-1CC9747668D0}" dt="2020-12-07T17:51:31.125" v="774" actId="552"/>
          <ac:picMkLst>
            <pc:docMk/>
            <pc:sldMk cId="2294598425" sldId="317"/>
            <ac:picMk id="51" creationId="{38235C62-49CA-41A4-8318-5165A5D6AAE6}"/>
          </ac:picMkLst>
        </pc:picChg>
        <pc:picChg chg="mod">
          <ac:chgData name="James Clegg" userId="c6df1435-7a36-4b38-be4d-16e68e91152f" providerId="ADAL" clId="{48BA8581-6E28-4BC5-B4EF-1CC9747668D0}" dt="2020-12-07T17:51:31.125" v="774" actId="552"/>
          <ac:picMkLst>
            <pc:docMk/>
            <pc:sldMk cId="2294598425" sldId="317"/>
            <ac:picMk id="60" creationId="{D0708203-032E-4486-98AD-79F0A4D851BA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82" creationId="{8357AAAC-C6BC-4D8B-8002-B30CF2D5D19F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88" creationId="{028782A5-2DC1-4B79-A01E-35C008702359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89" creationId="{6E116D6C-141D-41FE-B094-ED7508FEA8F2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90" creationId="{80DC5AA2-3DF4-479B-8504-8A46F225EEA8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91" creationId="{526BF33A-8141-45D4-9BF9-2F7DED6B3629}"/>
          </ac:picMkLst>
        </pc:picChg>
        <pc:picChg chg="mod">
          <ac:chgData name="James Clegg" userId="c6df1435-7a36-4b38-be4d-16e68e91152f" providerId="ADAL" clId="{48BA8581-6E28-4BC5-B4EF-1CC9747668D0}" dt="2020-12-07T17:50:59.326" v="769" actId="1076"/>
          <ac:picMkLst>
            <pc:docMk/>
            <pc:sldMk cId="2294598425" sldId="317"/>
            <ac:picMk id="92" creationId="{99B31C68-AA78-4EFC-AC38-606D97184414}"/>
          </ac:picMkLst>
        </pc:picChg>
      </pc:sldChg>
      <pc:sldChg chg="addSp delSp modSp add delAnim modAnim">
        <pc:chgData name="James Clegg" userId="c6df1435-7a36-4b38-be4d-16e68e91152f" providerId="ADAL" clId="{48BA8581-6E28-4BC5-B4EF-1CC9747668D0}" dt="2020-12-07T18:53:17.710" v="1291" actId="1038"/>
        <pc:sldMkLst>
          <pc:docMk/>
          <pc:sldMk cId="43073724" sldId="318"/>
        </pc:sldMkLst>
        <pc:spChg chg="mod">
          <ac:chgData name="James Clegg" userId="c6df1435-7a36-4b38-be4d-16e68e91152f" providerId="ADAL" clId="{48BA8581-6E28-4BC5-B4EF-1CC9747668D0}" dt="2020-12-07T18:48:42.836" v="973" actId="1076"/>
          <ac:spMkLst>
            <pc:docMk/>
            <pc:sldMk cId="43073724" sldId="318"/>
            <ac:spMk id="2" creationId="{00000000-0000-0000-0000-000000000000}"/>
          </ac:spMkLst>
        </pc:spChg>
        <pc:spChg chg="add mod">
          <ac:chgData name="James Clegg" userId="c6df1435-7a36-4b38-be4d-16e68e91152f" providerId="ADAL" clId="{48BA8581-6E28-4BC5-B4EF-1CC9747668D0}" dt="2020-12-07T18:51:18.173" v="1027" actId="1038"/>
          <ac:spMkLst>
            <pc:docMk/>
            <pc:sldMk cId="43073724" sldId="318"/>
            <ac:spMk id="5" creationId="{BB0429C8-6353-438B-9ECF-1FAEC9EDFD89}"/>
          </ac:spMkLst>
        </pc:spChg>
        <pc:spChg chg="add mod">
          <ac:chgData name="James Clegg" userId="c6df1435-7a36-4b38-be4d-16e68e91152f" providerId="ADAL" clId="{48BA8581-6E28-4BC5-B4EF-1CC9747668D0}" dt="2020-12-07T18:51:23.871" v="1043" actId="1037"/>
          <ac:spMkLst>
            <pc:docMk/>
            <pc:sldMk cId="43073724" sldId="318"/>
            <ac:spMk id="6" creationId="{B51B0685-7F2A-4BE9-99EE-ECE380B6DFD6}"/>
          </ac:spMkLst>
        </pc:spChg>
        <pc:spChg chg="add mod">
          <ac:chgData name="James Clegg" userId="c6df1435-7a36-4b38-be4d-16e68e91152f" providerId="ADAL" clId="{48BA8581-6E28-4BC5-B4EF-1CC9747668D0}" dt="2020-12-07T18:51:26.633" v="1048" actId="1038"/>
          <ac:spMkLst>
            <pc:docMk/>
            <pc:sldMk cId="43073724" sldId="318"/>
            <ac:spMk id="7" creationId="{C38F2891-81BC-4184-BEC8-65FB334268BF}"/>
          </ac:spMkLst>
        </pc:spChg>
        <pc:spChg chg="add mod">
          <ac:chgData name="James Clegg" userId="c6df1435-7a36-4b38-be4d-16e68e91152f" providerId="ADAL" clId="{48BA8581-6E28-4BC5-B4EF-1CC9747668D0}" dt="2020-12-07T18:51:29.109" v="1055" actId="1038"/>
          <ac:spMkLst>
            <pc:docMk/>
            <pc:sldMk cId="43073724" sldId="318"/>
            <ac:spMk id="8" creationId="{02C93268-4ED4-4A40-991D-04D938661979}"/>
          </ac:spMkLst>
        </pc:spChg>
        <pc:spChg chg="add mod">
          <ac:chgData name="James Clegg" userId="c6df1435-7a36-4b38-be4d-16e68e91152f" providerId="ADAL" clId="{48BA8581-6E28-4BC5-B4EF-1CC9747668D0}" dt="2020-12-07T18:51:32.138" v="1061" actId="1038"/>
          <ac:spMkLst>
            <pc:docMk/>
            <pc:sldMk cId="43073724" sldId="318"/>
            <ac:spMk id="9" creationId="{999D97C4-4E20-45EF-85A3-DCAC48978DC6}"/>
          </ac:spMkLst>
        </pc:spChg>
        <pc:spChg chg="add mod">
          <ac:chgData name="James Clegg" userId="c6df1435-7a36-4b38-be4d-16e68e91152f" providerId="ADAL" clId="{48BA8581-6E28-4BC5-B4EF-1CC9747668D0}" dt="2020-12-07T18:51:35.044" v="1065" actId="1038"/>
          <ac:spMkLst>
            <pc:docMk/>
            <pc:sldMk cId="43073724" sldId="318"/>
            <ac:spMk id="10" creationId="{1502A712-2C4B-4949-A017-DA25B3C5F8C0}"/>
          </ac:spMkLst>
        </pc:spChg>
        <pc:spChg chg="add mod">
          <ac:chgData name="James Clegg" userId="c6df1435-7a36-4b38-be4d-16e68e91152f" providerId="ADAL" clId="{48BA8581-6E28-4BC5-B4EF-1CC9747668D0}" dt="2020-12-07T18:52:20.702" v="1120" actId="1035"/>
          <ac:spMkLst>
            <pc:docMk/>
            <pc:sldMk cId="43073724" sldId="318"/>
            <ac:spMk id="11" creationId="{22C9FAF0-ACF9-4A56-A129-75210D4384EC}"/>
          </ac:spMkLst>
        </pc:spChg>
        <pc:spChg chg="add mod">
          <ac:chgData name="James Clegg" userId="c6df1435-7a36-4b38-be4d-16e68e91152f" providerId="ADAL" clId="{48BA8581-6E28-4BC5-B4EF-1CC9747668D0}" dt="2020-12-07T18:52:20.702" v="1120" actId="1035"/>
          <ac:spMkLst>
            <pc:docMk/>
            <pc:sldMk cId="43073724" sldId="318"/>
            <ac:spMk id="12" creationId="{69456BCE-C8A7-4F8A-A9E5-223AC6519267}"/>
          </ac:spMkLst>
        </pc:spChg>
        <pc:spChg chg="add mod">
          <ac:chgData name="James Clegg" userId="c6df1435-7a36-4b38-be4d-16e68e91152f" providerId="ADAL" clId="{48BA8581-6E28-4BC5-B4EF-1CC9747668D0}" dt="2020-12-07T18:52:20.702" v="1120" actId="1035"/>
          <ac:spMkLst>
            <pc:docMk/>
            <pc:sldMk cId="43073724" sldId="318"/>
            <ac:spMk id="13" creationId="{ECBB755C-C480-484D-AFFA-B5D405BE7B90}"/>
          </ac:spMkLst>
        </pc:spChg>
        <pc:spChg chg="add mod">
          <ac:chgData name="James Clegg" userId="c6df1435-7a36-4b38-be4d-16e68e91152f" providerId="ADAL" clId="{48BA8581-6E28-4BC5-B4EF-1CC9747668D0}" dt="2020-12-07T18:52:20.702" v="1120" actId="1035"/>
          <ac:spMkLst>
            <pc:docMk/>
            <pc:sldMk cId="43073724" sldId="318"/>
            <ac:spMk id="14" creationId="{3CDC97C0-5B0D-471B-9B25-CE4BEB7E4D4E}"/>
          </ac:spMkLst>
        </pc:spChg>
        <pc:spChg chg="add mod">
          <ac:chgData name="James Clegg" userId="c6df1435-7a36-4b38-be4d-16e68e91152f" providerId="ADAL" clId="{48BA8581-6E28-4BC5-B4EF-1CC9747668D0}" dt="2020-12-07T18:52:20.702" v="1120" actId="1035"/>
          <ac:spMkLst>
            <pc:docMk/>
            <pc:sldMk cId="43073724" sldId="318"/>
            <ac:spMk id="15" creationId="{38D024AC-023D-49D2-B789-7CB0ACFB2F80}"/>
          </ac:spMkLst>
        </pc:spChg>
        <pc:spChg chg="add mod">
          <ac:chgData name="James Clegg" userId="c6df1435-7a36-4b38-be4d-16e68e91152f" providerId="ADAL" clId="{48BA8581-6E28-4BC5-B4EF-1CC9747668D0}" dt="2020-12-07T18:52:20.702" v="1120" actId="1035"/>
          <ac:spMkLst>
            <pc:docMk/>
            <pc:sldMk cId="43073724" sldId="318"/>
            <ac:spMk id="16" creationId="{D3D4ECAB-504A-4C36-82BF-C979A61DBC40}"/>
          </ac:spMkLst>
        </pc:spChg>
        <pc:spChg chg="add mod">
          <ac:chgData name="James Clegg" userId="c6df1435-7a36-4b38-be4d-16e68e91152f" providerId="ADAL" clId="{48BA8581-6E28-4BC5-B4EF-1CC9747668D0}" dt="2020-12-07T18:52:32.725" v="1159" actId="1037"/>
          <ac:spMkLst>
            <pc:docMk/>
            <pc:sldMk cId="43073724" sldId="318"/>
            <ac:spMk id="17" creationId="{0503ED94-006E-4BD5-A826-FE5BCA6C0DFC}"/>
          </ac:spMkLst>
        </pc:spChg>
        <pc:spChg chg="add mod">
          <ac:chgData name="James Clegg" userId="c6df1435-7a36-4b38-be4d-16e68e91152f" providerId="ADAL" clId="{48BA8581-6E28-4BC5-B4EF-1CC9747668D0}" dt="2020-12-07T18:52:41.860" v="1216" actId="1038"/>
          <ac:spMkLst>
            <pc:docMk/>
            <pc:sldMk cId="43073724" sldId="318"/>
            <ac:spMk id="18" creationId="{8A909565-C153-4C72-914D-F76926C5BE31}"/>
          </ac:spMkLst>
        </pc:spChg>
        <pc:spChg chg="add mod">
          <ac:chgData name="James Clegg" userId="c6df1435-7a36-4b38-be4d-16e68e91152f" providerId="ADAL" clId="{48BA8581-6E28-4BC5-B4EF-1CC9747668D0}" dt="2020-12-07T18:52:50.778" v="1282" actId="1037"/>
          <ac:spMkLst>
            <pc:docMk/>
            <pc:sldMk cId="43073724" sldId="318"/>
            <ac:spMk id="19" creationId="{13BC7747-F090-4555-9B35-CE232404AB83}"/>
          </ac:spMkLst>
        </pc:spChg>
        <pc:spChg chg="add mod">
          <ac:chgData name="James Clegg" userId="c6df1435-7a36-4b38-be4d-16e68e91152f" providerId="ADAL" clId="{48BA8581-6E28-4BC5-B4EF-1CC9747668D0}" dt="2020-12-07T18:52:59.957" v="1287" actId="1036"/>
          <ac:spMkLst>
            <pc:docMk/>
            <pc:sldMk cId="43073724" sldId="318"/>
            <ac:spMk id="20" creationId="{C9D8A7DF-A521-48F4-BA94-724FB7DD82DA}"/>
          </ac:spMkLst>
        </pc:spChg>
        <pc:spChg chg="add mod">
          <ac:chgData name="James Clegg" userId="c6df1435-7a36-4b38-be4d-16e68e91152f" providerId="ADAL" clId="{48BA8581-6E28-4BC5-B4EF-1CC9747668D0}" dt="2020-12-07T18:53:06.522" v="1288" actId="1076"/>
          <ac:spMkLst>
            <pc:docMk/>
            <pc:sldMk cId="43073724" sldId="318"/>
            <ac:spMk id="21" creationId="{99FC1450-AD74-485A-84A2-C68AB7CFA987}"/>
          </ac:spMkLst>
        </pc:spChg>
        <pc:spChg chg="add mod">
          <ac:chgData name="James Clegg" userId="c6df1435-7a36-4b38-be4d-16e68e91152f" providerId="ADAL" clId="{48BA8581-6E28-4BC5-B4EF-1CC9747668D0}" dt="2020-12-07T18:53:11.629" v="1289" actId="1076"/>
          <ac:spMkLst>
            <pc:docMk/>
            <pc:sldMk cId="43073724" sldId="318"/>
            <ac:spMk id="22" creationId="{28097355-99C6-4530-B0B4-ECD00061ABE0}"/>
          </ac:spMkLst>
        </pc:spChg>
        <pc:spChg chg="add mod">
          <ac:chgData name="James Clegg" userId="c6df1435-7a36-4b38-be4d-16e68e91152f" providerId="ADAL" clId="{48BA8581-6E28-4BC5-B4EF-1CC9747668D0}" dt="2020-12-07T18:53:17.710" v="1291" actId="1038"/>
          <ac:spMkLst>
            <pc:docMk/>
            <pc:sldMk cId="43073724" sldId="318"/>
            <ac:spMk id="23" creationId="{22A56454-FD6D-4B12-8067-118A3C48C555}"/>
          </ac:spMkLst>
        </pc:spChg>
        <pc:spChg chg="add del mod">
          <ac:chgData name="James Clegg" userId="c6df1435-7a36-4b38-be4d-16e68e91152f" providerId="ADAL" clId="{48BA8581-6E28-4BC5-B4EF-1CC9747668D0}" dt="2020-12-07T18:49:02.683" v="977" actId="478"/>
          <ac:spMkLst>
            <pc:docMk/>
            <pc:sldMk cId="43073724" sldId="318"/>
            <ac:spMk id="24" creationId="{61CB1539-EC71-4884-9BDF-28FB8A7FBBF2}"/>
          </ac:spMkLst>
        </pc:spChg>
        <pc:graphicFrameChg chg="mod">
          <ac:chgData name="James Clegg" userId="c6df1435-7a36-4b38-be4d-16e68e91152f" providerId="ADAL" clId="{48BA8581-6E28-4BC5-B4EF-1CC9747668D0}" dt="2020-12-07T18:51:04.882" v="1015" actId="555"/>
          <ac:graphicFrameMkLst>
            <pc:docMk/>
            <pc:sldMk cId="43073724" sldId="318"/>
            <ac:graphicFrameMk id="42" creationId="{98FD5CE3-533A-440E-A7E4-10242F79A47D}"/>
          </ac:graphicFrameMkLst>
        </pc:graphicFrameChg>
      </pc:sldChg>
    </pc:docChg>
  </pc:docChgLst>
  <pc:docChgLst>
    <pc:chgData name="James Clegg" userId="c6df1435-7a36-4b38-be4d-16e68e91152f" providerId="ADAL" clId="{9C9407FC-3B01-4FC4-B9A6-01966DC8AB2C}"/>
    <pc:docChg chg="modSld">
      <pc:chgData name="James Clegg" userId="c6df1435-7a36-4b38-be4d-16e68e91152f" providerId="ADAL" clId="{9C9407FC-3B01-4FC4-B9A6-01966DC8AB2C}" dt="2020-12-18T11:58:52.108" v="7"/>
      <pc:docMkLst>
        <pc:docMk/>
      </pc:docMkLst>
      <pc:sldChg chg="modTransition">
        <pc:chgData name="James Clegg" userId="c6df1435-7a36-4b38-be4d-16e68e91152f" providerId="ADAL" clId="{9C9407FC-3B01-4FC4-B9A6-01966DC8AB2C}" dt="2020-12-18T11:58:52.108" v="7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9C9407FC-3B01-4FC4-B9A6-01966DC8AB2C}" dt="2020-12-18T11:58:52.108" v="7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9C9407FC-3B01-4FC4-B9A6-01966DC8AB2C}" dt="2020-12-18T11:58:52.108" v="7"/>
        <pc:sldMkLst>
          <pc:docMk/>
          <pc:sldMk cId="895466786" sldId="299"/>
        </pc:sldMkLst>
      </pc:sldChg>
      <pc:sldChg chg="modTransition">
        <pc:chgData name="James Clegg" userId="c6df1435-7a36-4b38-be4d-16e68e91152f" providerId="ADAL" clId="{9C9407FC-3B01-4FC4-B9A6-01966DC8AB2C}" dt="2020-12-18T11:58:52.108" v="7"/>
        <pc:sldMkLst>
          <pc:docMk/>
          <pc:sldMk cId="3782242679" sldId="301"/>
        </pc:sldMkLst>
      </pc:sldChg>
      <pc:sldChg chg="modTransition modNotesTx">
        <pc:chgData name="James Clegg" userId="c6df1435-7a36-4b38-be4d-16e68e91152f" providerId="ADAL" clId="{9C9407FC-3B01-4FC4-B9A6-01966DC8AB2C}" dt="2020-12-18T11:58:52.108" v="7"/>
        <pc:sldMkLst>
          <pc:docMk/>
          <pc:sldMk cId="3442388281" sldId="307"/>
        </pc:sldMkLst>
      </pc:sldChg>
      <pc:sldChg chg="modTransition modNotesTx">
        <pc:chgData name="James Clegg" userId="c6df1435-7a36-4b38-be4d-16e68e91152f" providerId="ADAL" clId="{9C9407FC-3B01-4FC4-B9A6-01966DC8AB2C}" dt="2020-12-18T11:58:52.108" v="7"/>
        <pc:sldMkLst>
          <pc:docMk/>
          <pc:sldMk cId="3621992451" sldId="309"/>
        </pc:sldMkLst>
      </pc:sldChg>
      <pc:sldChg chg="modTransition modNotesTx">
        <pc:chgData name="James Clegg" userId="c6df1435-7a36-4b38-be4d-16e68e91152f" providerId="ADAL" clId="{9C9407FC-3B01-4FC4-B9A6-01966DC8AB2C}" dt="2020-12-18T11:58:52.108" v="7"/>
        <pc:sldMkLst>
          <pc:docMk/>
          <pc:sldMk cId="3439812386" sldId="310"/>
        </pc:sldMkLst>
      </pc:sldChg>
      <pc:sldChg chg="modTransition">
        <pc:chgData name="James Clegg" userId="c6df1435-7a36-4b38-be4d-16e68e91152f" providerId="ADAL" clId="{9C9407FC-3B01-4FC4-B9A6-01966DC8AB2C}" dt="2020-12-18T11:58:52.108" v="7"/>
        <pc:sldMkLst>
          <pc:docMk/>
          <pc:sldMk cId="3096116391" sldId="311"/>
        </pc:sldMkLst>
      </pc:sldChg>
      <pc:sldChg chg="modTransition">
        <pc:chgData name="James Clegg" userId="c6df1435-7a36-4b38-be4d-16e68e91152f" providerId="ADAL" clId="{9C9407FC-3B01-4FC4-B9A6-01966DC8AB2C}" dt="2020-12-18T11:58:52.108" v="7"/>
        <pc:sldMkLst>
          <pc:docMk/>
          <pc:sldMk cId="657014034" sldId="313"/>
        </pc:sldMkLst>
      </pc:sldChg>
      <pc:sldChg chg="modTransition modNotesTx">
        <pc:chgData name="James Clegg" userId="c6df1435-7a36-4b38-be4d-16e68e91152f" providerId="ADAL" clId="{9C9407FC-3B01-4FC4-B9A6-01966DC8AB2C}" dt="2020-12-18T11:58:52.108" v="7"/>
        <pc:sldMkLst>
          <pc:docMk/>
          <pc:sldMk cId="1463952541" sldId="314"/>
        </pc:sldMkLst>
      </pc:sldChg>
      <pc:sldChg chg="modTransition modNotesTx">
        <pc:chgData name="James Clegg" userId="c6df1435-7a36-4b38-be4d-16e68e91152f" providerId="ADAL" clId="{9C9407FC-3B01-4FC4-B9A6-01966DC8AB2C}" dt="2020-12-18T11:58:52.108" v="7"/>
        <pc:sldMkLst>
          <pc:docMk/>
          <pc:sldMk cId="47177938" sldId="315"/>
        </pc:sldMkLst>
      </pc:sldChg>
      <pc:sldChg chg="modTransition modNotesTx">
        <pc:chgData name="James Clegg" userId="c6df1435-7a36-4b38-be4d-16e68e91152f" providerId="ADAL" clId="{9C9407FC-3B01-4FC4-B9A6-01966DC8AB2C}" dt="2020-12-18T11:58:52.108" v="7"/>
        <pc:sldMkLst>
          <pc:docMk/>
          <pc:sldMk cId="1446675063" sldId="316"/>
        </pc:sldMkLst>
      </pc:sldChg>
      <pc:sldChg chg="modTransition modNotesTx">
        <pc:chgData name="James Clegg" userId="c6df1435-7a36-4b38-be4d-16e68e91152f" providerId="ADAL" clId="{9C9407FC-3B01-4FC4-B9A6-01966DC8AB2C}" dt="2020-12-18T11:58:52.108" v="7"/>
        <pc:sldMkLst>
          <pc:docMk/>
          <pc:sldMk cId="2294598425" sldId="317"/>
        </pc:sldMkLst>
      </pc:sldChg>
      <pc:sldChg chg="modTransition">
        <pc:chgData name="James Clegg" userId="c6df1435-7a36-4b38-be4d-16e68e91152f" providerId="ADAL" clId="{9C9407FC-3B01-4FC4-B9A6-01966DC8AB2C}" dt="2020-12-18T11:58:52.108" v="7"/>
        <pc:sldMkLst>
          <pc:docMk/>
          <pc:sldMk cId="43073724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88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42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49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09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8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8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A9375-6CF6-4BFD-8E63-9A7FE779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62062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34456" y="1560639"/>
          <a:ext cx="4680000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152159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152159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152159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868676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868676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868676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357379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3573799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3573799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4293384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4293384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4293384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152159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868676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3573799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4293384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151186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867703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3572826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4292411"/>
            <a:ext cx="674868" cy="658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7B271-9295-4955-94EF-4855D9BEC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151186"/>
            <a:ext cx="674868" cy="6582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769C110-2D21-4551-B885-C15FB8B12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867703"/>
            <a:ext cx="674868" cy="6582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04DFF08-5FDE-4293-BECE-51EB3341B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3572826"/>
            <a:ext cx="674868" cy="6582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4AE42D-2434-4D26-9AA8-EDDFEC526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4292411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/>
              <p:nvPr/>
            </p:nvSpPr>
            <p:spPr>
              <a:xfrm>
                <a:off x="5713694" y="211739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694" y="2117398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/>
              <p:nvPr/>
            </p:nvSpPr>
            <p:spPr>
              <a:xfrm>
                <a:off x="5728800" y="277962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80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00" y="2779627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9B6F98-CF86-412D-9039-607C65071F2D}"/>
                  </a:ext>
                </a:extLst>
              </p:cNvPr>
              <p:cNvSpPr txBox="1"/>
              <p:nvPr/>
            </p:nvSpPr>
            <p:spPr>
              <a:xfrm>
                <a:off x="5740870" y="344185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96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9B6F98-CF86-412D-9039-607C650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70" y="3441857"/>
                <a:ext cx="2391705" cy="523220"/>
              </a:xfrm>
              <a:prstGeom prst="rect">
                <a:avLst/>
              </a:prstGeom>
              <a:blipFill>
                <a:blip r:embed="rId10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19" y="5008862"/>
            <a:ext cx="674868" cy="658246"/>
          </a:xfrm>
          <a:prstGeom prst="rect">
            <a:avLst/>
          </a:prstGeom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20E5D304-F19C-4F49-8DD0-16A8B39CF00D}"/>
              </a:ext>
            </a:extLst>
          </p:cNvPr>
          <p:cNvSpPr/>
          <p:nvPr/>
        </p:nvSpPr>
        <p:spPr>
          <a:xfrm flipH="1">
            <a:off x="3223925" y="2909806"/>
            <a:ext cx="2258600" cy="2010905"/>
          </a:xfrm>
          <a:prstGeom prst="corner">
            <a:avLst>
              <a:gd name="adj1" fmla="val 65490"/>
              <a:gd name="adj2" fmla="val 56165"/>
            </a:avLst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AEF985F-F81F-416A-B1A5-2CEA374C6AA5}"/>
              </a:ext>
            </a:extLst>
          </p:cNvPr>
          <p:cNvCxnSpPr>
            <a:cxnSpLocks/>
            <a:endCxn id="60" idx="3"/>
          </p:cNvCxnSpPr>
          <p:nvPr/>
        </p:nvCxnSpPr>
        <p:spPr>
          <a:xfrm rot="10800000" flipV="1">
            <a:off x="2368787" y="4920709"/>
            <a:ext cx="1530006" cy="417276"/>
          </a:xfrm>
          <a:prstGeom prst="bentConnector3">
            <a:avLst>
              <a:gd name="adj1" fmla="val -1504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90241CB-07E7-4026-B56C-5652D15C0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36403"/>
              </p:ext>
            </p:extLst>
          </p:nvPr>
        </p:nvGraphicFramePr>
        <p:xfrm>
          <a:off x="5687682" y="1574773"/>
          <a:ext cx="2448000" cy="316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974124173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81411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40508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6619214" y="196594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6709598" y="241365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224211" y="196594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098890" y="152911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9E8049-4CE2-4CA0-ADE9-7A27054C016D}"/>
              </a:ext>
            </a:extLst>
          </p:cNvPr>
          <p:cNvCxnSpPr/>
          <p:nvPr/>
        </p:nvCxnSpPr>
        <p:spPr>
          <a:xfrm>
            <a:off x="6171820" y="4292411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825BA-C70A-4939-90B5-27C862B0D33B}"/>
                  </a:ext>
                </a:extLst>
              </p:cNvPr>
              <p:cNvSpPr txBox="1"/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825BA-C70A-4939-90B5-27C862B0D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blipFill>
                <a:blip r:embed="rId12"/>
                <a:stretch>
                  <a:fillRect l="-757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BED5A7-1894-4F30-85D3-30140BEE4BF8}"/>
                  </a:ext>
                </a:extLst>
              </p:cNvPr>
              <p:cNvSpPr txBox="1"/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20)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BED5A7-1894-4F30-85D3-30140BEE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blipFill>
                <a:blip r:embed="rId13"/>
                <a:stretch>
                  <a:fillRect l="-617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F4AF19-CF8E-46F9-B46B-939AB34126DD}"/>
              </a:ext>
            </a:extLst>
          </p:cNvPr>
          <p:cNvCxnSpPr/>
          <p:nvPr/>
        </p:nvCxnSpPr>
        <p:spPr>
          <a:xfrm>
            <a:off x="6174848" y="294188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A3437F8-20BE-472D-BBA3-507A4107C0AB}"/>
              </a:ext>
            </a:extLst>
          </p:cNvPr>
          <p:cNvCxnSpPr/>
          <p:nvPr/>
        </p:nvCxnSpPr>
        <p:spPr>
          <a:xfrm>
            <a:off x="6171820" y="3827279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F45C3C1-71C8-459F-8051-A6E74A50E10F}"/>
              </a:ext>
            </a:extLst>
          </p:cNvPr>
          <p:cNvSpPr txBox="1"/>
          <p:nvPr/>
        </p:nvSpPr>
        <p:spPr>
          <a:xfrm>
            <a:off x="6241847" y="2883095"/>
            <a:ext cx="94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49F1310-5A94-4BA2-9035-C92DFBA79A1D}"/>
              </a:ext>
            </a:extLst>
          </p:cNvPr>
          <p:cNvSpPr txBox="1"/>
          <p:nvPr/>
        </p:nvSpPr>
        <p:spPr>
          <a:xfrm>
            <a:off x="6241847" y="3301275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8   0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AF2365-9C5B-4A95-B39B-00D1392825D0}"/>
              </a:ext>
            </a:extLst>
          </p:cNvPr>
          <p:cNvSpPr txBox="1"/>
          <p:nvPr/>
        </p:nvSpPr>
        <p:spPr>
          <a:xfrm>
            <a:off x="6233709" y="3762947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9   6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23515"/>
              </p:ext>
            </p:extLst>
          </p:nvPr>
        </p:nvGraphicFramePr>
        <p:xfrm>
          <a:off x="5690562" y="1578851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AB9E9452-7090-4B1E-AE5E-6E40F0DD5A32}"/>
              </a:ext>
            </a:extLst>
          </p:cNvPr>
          <p:cNvSpPr txBox="1"/>
          <p:nvPr/>
        </p:nvSpPr>
        <p:spPr>
          <a:xfrm>
            <a:off x="6622094" y="197002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E3026B-C8A4-4309-AAD0-CD39FC24D7AD}"/>
                  </a:ext>
                </a:extLst>
              </p:cNvPr>
              <p:cNvSpPr txBox="1"/>
              <p:nvPr/>
            </p:nvSpPr>
            <p:spPr>
              <a:xfrm>
                <a:off x="5798202" y="245757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E3026B-C8A4-4309-AAD0-CD39FC24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02" y="2457572"/>
                <a:ext cx="44652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0A502486-1735-42CD-84A4-B6379B409D41}"/>
              </a:ext>
            </a:extLst>
          </p:cNvPr>
          <p:cNvSpPr txBox="1"/>
          <p:nvPr/>
        </p:nvSpPr>
        <p:spPr>
          <a:xfrm>
            <a:off x="6712478" y="241773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FF6F04-A197-4DDA-A315-BFB367B53110}"/>
              </a:ext>
            </a:extLst>
          </p:cNvPr>
          <p:cNvSpPr txBox="1"/>
          <p:nvPr/>
        </p:nvSpPr>
        <p:spPr>
          <a:xfrm>
            <a:off x="6227091" y="197002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9D8EE4-10CC-47FA-B008-E55B13AF0A8F}"/>
              </a:ext>
            </a:extLst>
          </p:cNvPr>
          <p:cNvSpPr txBox="1"/>
          <p:nvPr/>
        </p:nvSpPr>
        <p:spPr>
          <a:xfrm>
            <a:off x="6101770" y="153319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177728" y="2945964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177728" y="3400960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6685182" y="287544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271623" y="3338973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265952" y="287544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3" grpId="0" animBg="1"/>
      <p:bldP spid="3" grpId="1" animBg="1"/>
      <p:bldP spid="3" grpId="2" animBg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  <p:bldP spid="68" grpId="0"/>
      <p:bldP spid="68" grpId="1"/>
      <p:bldP spid="71" grpId="0"/>
      <p:bldP spid="71" grpId="1"/>
      <p:bldP spid="72" grpId="0"/>
      <p:bldP spid="72" grpId="1"/>
      <p:bldP spid="73" grpId="0"/>
      <p:bldP spid="73" grpId="1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98752"/>
              </p:ext>
            </p:extLst>
          </p:nvPr>
        </p:nvGraphicFramePr>
        <p:xfrm>
          <a:off x="6183020" y="1560639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606085"/>
              </p:ext>
            </p:extLst>
          </p:nvPr>
        </p:nvGraphicFramePr>
        <p:xfrm>
          <a:off x="834456" y="1212036"/>
          <a:ext cx="4680000" cy="414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5" y="1784818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2085547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5" y="2339967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3205318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296123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4369904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3512732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5" y="1784818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5" y="2339967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2961239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3512732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0" y="1783845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0" y="2338994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2960266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3511759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5374288"/>
            <a:ext cx="674868" cy="65824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7111672" y="194773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7202056" y="239544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716669" y="194773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591348" y="151090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670186" y="292775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670186" y="338274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7216511" y="285938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752768" y="3316186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721570" y="285938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60A8AFC-B9A9-4883-BFCC-3C49A42B0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5439" y="404571"/>
            <a:ext cx="747045" cy="7470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E8DA018-6ABB-4600-A453-DF4973238387}"/>
              </a:ext>
            </a:extLst>
          </p:cNvPr>
          <p:cNvSpPr txBox="1"/>
          <p:nvPr/>
        </p:nvSpPr>
        <p:spPr>
          <a:xfrm>
            <a:off x="5578283" y="5472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357AAAC-C6BC-4D8B-8002-B30CF2D5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4150624"/>
            <a:ext cx="674868" cy="6582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28782A5-2DC1-4B79-A01E-35C0087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4702117"/>
            <a:ext cx="674868" cy="65824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E116D6C-141D-41FE-B094-ED7508FE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4150624"/>
            <a:ext cx="674868" cy="6582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0DC5AA2-3DF4-479B-8504-8A46F225E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4702117"/>
            <a:ext cx="674868" cy="6582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26BF33A-8141-45D4-9BF9-2F7DED6B3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4149651"/>
            <a:ext cx="674868" cy="6582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9B31C68-AA78-4EFC-AC38-606D97184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4701144"/>
            <a:ext cx="674868" cy="658246"/>
          </a:xfrm>
          <a:prstGeom prst="rect">
            <a:avLst/>
          </a:prstGeom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20E5D304-F19C-4F49-8DD0-16A8B39CF00D}"/>
              </a:ext>
            </a:extLst>
          </p:cNvPr>
          <p:cNvSpPr/>
          <p:nvPr/>
        </p:nvSpPr>
        <p:spPr>
          <a:xfrm flipH="1">
            <a:off x="3333314" y="2998213"/>
            <a:ext cx="1964825" cy="2318851"/>
          </a:xfrm>
          <a:prstGeom prst="corner">
            <a:avLst>
              <a:gd name="adj1" fmla="val 89786"/>
              <a:gd name="adj2" fmla="val 35633"/>
            </a:avLst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6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5" grpId="0"/>
      <p:bldP spid="86" grpId="0"/>
      <p:bldP spid="86" grpId="1"/>
      <p:bldP spid="87" grpId="0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3020" y="1560639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27781"/>
              </p:ext>
            </p:extLst>
          </p:nvPr>
        </p:nvGraphicFramePr>
        <p:xfrm>
          <a:off x="1370106" y="1238365"/>
          <a:ext cx="4680000" cy="414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27" y="1811147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71" y="1792888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070" y="2349010"/>
            <a:ext cx="674868" cy="6582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90" y="2969309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51" y="2987568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8" y="4171330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894" y="3521775"/>
            <a:ext cx="674868" cy="658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32" y="1792888"/>
            <a:ext cx="674868" cy="6582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32" y="2349010"/>
            <a:ext cx="674868" cy="6582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2969309"/>
            <a:ext cx="674868" cy="6582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3521775"/>
            <a:ext cx="674868" cy="6582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77" y="1792888"/>
            <a:ext cx="674868" cy="658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77" y="2349010"/>
            <a:ext cx="674868" cy="6582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2969309"/>
            <a:ext cx="674868" cy="6582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3521775"/>
            <a:ext cx="674868" cy="658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71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213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61" y="2959989"/>
            <a:ext cx="674868" cy="65824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7111672" y="194773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7202056" y="239544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716669" y="194773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591348" y="151090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670186" y="292775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670186" y="338274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7216511" y="285938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248087" y="3314724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721570" y="285938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60A8AFC-B9A9-4883-BFCC-3C49A42B0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5439" y="404571"/>
            <a:ext cx="747045" cy="7470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E8DA018-6ABB-4600-A453-DF4973238387}"/>
              </a:ext>
            </a:extLst>
          </p:cNvPr>
          <p:cNvSpPr txBox="1"/>
          <p:nvPr/>
        </p:nvSpPr>
        <p:spPr>
          <a:xfrm>
            <a:off x="5578283" y="5472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357AAAC-C6BC-4D8B-8002-B30CF2D5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51" y="4176953"/>
            <a:ext cx="674868" cy="6582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28782A5-2DC1-4B79-A01E-35C008702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894" y="4717884"/>
            <a:ext cx="674868" cy="65824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E116D6C-141D-41FE-B094-ED7508FEA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4171331"/>
            <a:ext cx="674868" cy="65824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0DC5AA2-3DF4-479B-8504-8A46F225E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4717884"/>
            <a:ext cx="674868" cy="6582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26BF33A-8141-45D4-9BF9-2F7DED6B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4171331"/>
            <a:ext cx="674868" cy="65824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9B31C68-AA78-4EFC-AC38-606D97184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4717884"/>
            <a:ext cx="674868" cy="65824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FC6F928-F6FD-43CF-A681-9C297FC54B5C}"/>
              </a:ext>
            </a:extLst>
          </p:cNvPr>
          <p:cNvSpPr txBox="1"/>
          <p:nvPr/>
        </p:nvSpPr>
        <p:spPr>
          <a:xfrm>
            <a:off x="6241084" y="285938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3BDBA4E-5119-45C9-B4B9-B7AA6DF41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418" y="1794851"/>
            <a:ext cx="674868" cy="658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CCC6646-455E-4EC4-B22A-485B799F7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42" y="2971272"/>
            <a:ext cx="674868" cy="6582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3142355-49CC-4FE6-BAA7-BE49AB8A6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42" y="4173294"/>
            <a:ext cx="674868" cy="65824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235C62-49CA-41A4-8318-5165A5D6A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61" y="4180020"/>
            <a:ext cx="674868" cy="658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5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2" grpId="0"/>
      <p:bldP spid="63" grpId="0"/>
      <p:bldP spid="64" grpId="0"/>
      <p:bldP spid="65" grpId="0"/>
      <p:bldP spid="85" grpId="0"/>
      <p:bldP spid="86" grpId="0"/>
      <p:bldP spid="87" grpId="0"/>
      <p:bldP spid="8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65701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40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number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tracks.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40 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statements.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21 ones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kumimoji="0" lang="en-GB" sz="28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tens </a:t>
                </a:r>
                <a14:m>
                  <m:oMath xmlns:m="http://schemas.openxmlformats.org/officeDocument/2006/math">
                    <m:r>
                      <a:rPr kumimoji="0" lang="en-GB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kumimoji="0" lang="en-GB" sz="28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ones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21 tens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hundreds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tens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409447"/>
              </a:xfrm>
              <a:prstGeom prst="rect">
                <a:avLst/>
              </a:prstGeom>
              <a:blipFill>
                <a:blip r:embed="rId2"/>
                <a:stretch>
                  <a:fillRect l="-1707" t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04788"/>
              </p:ext>
            </p:extLst>
          </p:nvPr>
        </p:nvGraphicFramePr>
        <p:xfrm>
          <a:off x="981170" y="1844765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98FD5CE3-533A-440E-A7E4-10242F79A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23499"/>
              </p:ext>
            </p:extLst>
          </p:nvPr>
        </p:nvGraphicFramePr>
        <p:xfrm>
          <a:off x="981170" y="1033184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11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40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number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tracks.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40 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statements.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21 ones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kumimoji="0" lang="en-GB" sz="28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tens </a:t>
                </a:r>
                <a14:m>
                  <m:oMath xmlns:m="http://schemas.openxmlformats.org/officeDocument/2006/math">
                    <m:r>
                      <a:rPr kumimoji="0" lang="en-GB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kumimoji="0" lang="en-GB" sz="28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ones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21 tens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hundreds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tens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409447"/>
              </a:xfrm>
              <a:prstGeom prst="rect">
                <a:avLst/>
              </a:prstGeom>
              <a:blipFill>
                <a:blip r:embed="rId2"/>
                <a:stretch>
                  <a:fillRect l="-1707" t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981170" y="1844765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98FD5CE3-533A-440E-A7E4-10242F79A4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1170" y="1033184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0429C8-6353-438B-9ECF-1FAEC9EDFD89}"/>
              </a:ext>
            </a:extLst>
          </p:cNvPr>
          <p:cNvSpPr/>
          <p:nvPr/>
        </p:nvSpPr>
        <p:spPr>
          <a:xfrm>
            <a:off x="1896562" y="11559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B0685-7F2A-4BE9-99EE-ECE380B6DFD6}"/>
              </a:ext>
            </a:extLst>
          </p:cNvPr>
          <p:cNvSpPr/>
          <p:nvPr/>
        </p:nvSpPr>
        <p:spPr>
          <a:xfrm>
            <a:off x="2626690" y="1155952"/>
            <a:ext cx="55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F2891-81BC-4184-BEC8-65FB334268BF}"/>
              </a:ext>
            </a:extLst>
          </p:cNvPr>
          <p:cNvSpPr/>
          <p:nvPr/>
        </p:nvSpPr>
        <p:spPr>
          <a:xfrm>
            <a:off x="3323522" y="11559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93268-4ED4-4A40-991D-04D938661979}"/>
              </a:ext>
            </a:extLst>
          </p:cNvPr>
          <p:cNvSpPr/>
          <p:nvPr/>
        </p:nvSpPr>
        <p:spPr>
          <a:xfrm>
            <a:off x="4688284" y="115595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9D97C4-4E20-45EF-85A3-DCAC48978DC6}"/>
              </a:ext>
            </a:extLst>
          </p:cNvPr>
          <p:cNvSpPr/>
          <p:nvPr/>
        </p:nvSpPr>
        <p:spPr>
          <a:xfrm>
            <a:off x="6833919" y="115595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2A712-2C4B-4949-A017-DA25B3C5F8C0}"/>
              </a:ext>
            </a:extLst>
          </p:cNvPr>
          <p:cNvSpPr/>
          <p:nvPr/>
        </p:nvSpPr>
        <p:spPr>
          <a:xfrm>
            <a:off x="7549160" y="115595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9FAF0-ACF9-4A56-A129-75210D4384EC}"/>
              </a:ext>
            </a:extLst>
          </p:cNvPr>
          <p:cNvSpPr/>
          <p:nvPr/>
        </p:nvSpPr>
        <p:spPr>
          <a:xfrm>
            <a:off x="1814675" y="196866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456BCE-C8A7-4F8A-A9E5-223AC6519267}"/>
              </a:ext>
            </a:extLst>
          </p:cNvPr>
          <p:cNvSpPr/>
          <p:nvPr/>
        </p:nvSpPr>
        <p:spPr>
          <a:xfrm>
            <a:off x="2519110" y="196866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BB755C-C480-484D-AFFA-B5D405BE7B90}"/>
              </a:ext>
            </a:extLst>
          </p:cNvPr>
          <p:cNvSpPr/>
          <p:nvPr/>
        </p:nvSpPr>
        <p:spPr>
          <a:xfrm>
            <a:off x="4615033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C97C0-5B0D-471B-9B25-CE4BEB7E4D4E}"/>
              </a:ext>
            </a:extLst>
          </p:cNvPr>
          <p:cNvSpPr/>
          <p:nvPr/>
        </p:nvSpPr>
        <p:spPr>
          <a:xfrm>
            <a:off x="5323292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024AC-023D-49D2-B789-7CB0ACFB2F80}"/>
              </a:ext>
            </a:extLst>
          </p:cNvPr>
          <p:cNvSpPr/>
          <p:nvPr/>
        </p:nvSpPr>
        <p:spPr>
          <a:xfrm>
            <a:off x="6048217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D4ECAB-504A-4C36-82BF-C979A61DBC40}"/>
              </a:ext>
            </a:extLst>
          </p:cNvPr>
          <p:cNvSpPr/>
          <p:nvPr/>
        </p:nvSpPr>
        <p:spPr>
          <a:xfrm>
            <a:off x="7479413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03ED94-006E-4BD5-A826-FE5BCA6C0DFC}"/>
              </a:ext>
            </a:extLst>
          </p:cNvPr>
          <p:cNvSpPr/>
          <p:nvPr/>
        </p:nvSpPr>
        <p:spPr>
          <a:xfrm>
            <a:off x="2842886" y="34861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909565-C153-4C72-914D-F76926C5BE31}"/>
              </a:ext>
            </a:extLst>
          </p:cNvPr>
          <p:cNvSpPr/>
          <p:nvPr/>
        </p:nvSpPr>
        <p:spPr>
          <a:xfrm>
            <a:off x="5381920" y="3481035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BC7747-F090-4555-9B35-CE232404AB83}"/>
              </a:ext>
            </a:extLst>
          </p:cNvPr>
          <p:cNvSpPr/>
          <p:nvPr/>
        </p:nvSpPr>
        <p:spPr>
          <a:xfrm>
            <a:off x="7758796" y="348392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8A7DF-A521-48F4-BA94-724FB7DD82DA}"/>
              </a:ext>
            </a:extLst>
          </p:cNvPr>
          <p:cNvSpPr/>
          <p:nvPr/>
        </p:nvSpPr>
        <p:spPr>
          <a:xfrm>
            <a:off x="2977889" y="486667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C1450-AD74-485A-84A2-C68AB7CFA987}"/>
              </a:ext>
            </a:extLst>
          </p:cNvPr>
          <p:cNvSpPr/>
          <p:nvPr/>
        </p:nvSpPr>
        <p:spPr>
          <a:xfrm>
            <a:off x="4816525" y="486667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097355-99C6-4530-B0B4-ECD00061ABE0}"/>
              </a:ext>
            </a:extLst>
          </p:cNvPr>
          <p:cNvSpPr/>
          <p:nvPr/>
        </p:nvSpPr>
        <p:spPr>
          <a:xfrm>
            <a:off x="2936466" y="530159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A56454-FD6D-4B12-8067-118A3C48C555}"/>
              </a:ext>
            </a:extLst>
          </p:cNvPr>
          <p:cNvSpPr/>
          <p:nvPr/>
        </p:nvSpPr>
        <p:spPr>
          <a:xfrm>
            <a:off x="5626345" y="530159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tray has 24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9025" y="1609984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25" y="1609984"/>
                <a:ext cx="2391705" cy="523220"/>
              </a:xfrm>
              <a:prstGeom prst="rect">
                <a:avLst/>
              </a:prstGeom>
              <a:blipFill>
                <a:blip r:embed="rId4"/>
                <a:stretch>
                  <a:fillRect l="-5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37878" y="4470576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48 rolls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" y="1530833"/>
            <a:ext cx="2603828" cy="173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580802"/>
            <a:ext cx="2120640" cy="653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517993"/>
            <a:ext cx="949870" cy="653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032684"/>
            <a:ext cx="2120640" cy="653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51" y="1530833"/>
            <a:ext cx="2603828" cy="17325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1580802"/>
            <a:ext cx="2120640" cy="6532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517993"/>
            <a:ext cx="949870" cy="653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032684"/>
            <a:ext cx="2120640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19025" y="2243255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25" y="2243255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19025" y="2890092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48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25" y="2890092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57540"/>
              </p:ext>
            </p:extLst>
          </p:nvPr>
        </p:nvGraphicFramePr>
        <p:xfrm>
          <a:off x="5217095" y="3631694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48627" y="4022863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4735" y="4510415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35" y="4510415"/>
                <a:ext cx="4465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704261" y="4998807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04261" y="5451653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9011" y="4470576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3624" y="4022863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8303" y="3586040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9011" y="4940016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49131" y="4940016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tray has 26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9025" y="190741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25" y="1907418"/>
                <a:ext cx="2391705" cy="523220"/>
              </a:xfrm>
              <a:prstGeom prst="rect">
                <a:avLst/>
              </a:prstGeom>
              <a:blipFill>
                <a:blip r:embed="rId4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37878" y="4470576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52 rolls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" y="1530833"/>
            <a:ext cx="2603828" cy="173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580802"/>
            <a:ext cx="2120640" cy="653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517993"/>
            <a:ext cx="949870" cy="653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032684"/>
            <a:ext cx="2120640" cy="653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51" y="1530833"/>
            <a:ext cx="2603828" cy="17325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1580802"/>
            <a:ext cx="2120640" cy="6532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517993"/>
            <a:ext cx="949870" cy="653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032684"/>
            <a:ext cx="2120640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34131" y="258299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31" y="2582998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37878" y="3929245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52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78" y="3929245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08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B4BDB1F-F6E0-42D5-9435-AD04D7A406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310"/>
          <a:stretch/>
        </p:blipFill>
        <p:spPr>
          <a:xfrm>
            <a:off x="1814016" y="2517992"/>
            <a:ext cx="462487" cy="6532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33A8C8-A5E6-4C8C-970B-ED86FFC059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310"/>
          <a:stretch/>
        </p:blipFill>
        <p:spPr>
          <a:xfrm>
            <a:off x="4633442" y="2509523"/>
            <a:ext cx="462487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3D4C5B-F4CE-46D4-B6E8-C6C76F890B4E}"/>
                  </a:ext>
                </a:extLst>
              </p:cNvPr>
              <p:cNvSpPr txBox="1"/>
              <p:nvPr/>
            </p:nvSpPr>
            <p:spPr>
              <a:xfrm>
                <a:off x="1011819" y="3429096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52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3D4C5B-F4CE-46D4-B6E8-C6C76F890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19" y="3429096"/>
                <a:ext cx="2391705" cy="523220"/>
              </a:xfrm>
              <a:prstGeom prst="rect">
                <a:avLst/>
              </a:prstGeom>
              <a:blipFill>
                <a:blip r:embed="rId10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39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17812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05507"/>
              </p:ext>
            </p:extLst>
          </p:nvPr>
        </p:nvGraphicFramePr>
        <p:xfrm>
          <a:off x="1488092" y="1086465"/>
          <a:ext cx="3308376" cy="446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25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4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25097" y="3160972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01946" y="2961958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77708" y="2971422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25097" y="4465446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01946" y="4266432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77708" y="4275896"/>
            <a:ext cx="444154" cy="12525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E06ABB-27E0-41DF-8A94-8B5F606F2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92635" y="1858252"/>
            <a:ext cx="230277" cy="264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8D81EB-2E6F-4B64-A88F-FB60243F3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92635" y="3160972"/>
            <a:ext cx="230277" cy="2643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AEF8FD-C252-4EEE-BB8E-6D2260CCD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92635" y="4465446"/>
            <a:ext cx="230277" cy="264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E3491D-7947-45C6-8335-5D67D9D7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60173" y="1858252"/>
            <a:ext cx="230277" cy="264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FFB138-1A8D-47F5-8530-95386063D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60173" y="3160972"/>
            <a:ext cx="230277" cy="2643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BFDAE7-7853-4A89-8C03-43E525F75E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60173" y="4465446"/>
            <a:ext cx="230277" cy="264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5A3151-9415-4D9D-86E9-6DBEE89E80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41937" y="2117234"/>
            <a:ext cx="230277" cy="264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08B0A4-4DB4-43F8-95A2-2349CB8BA8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31869" y="3419954"/>
            <a:ext cx="230277" cy="264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62A6749-5E56-4499-8AF9-444DCF562B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31869" y="4721220"/>
            <a:ext cx="230277" cy="264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1133B5-34FF-43CD-ACC0-324923135C58}"/>
                  </a:ext>
                </a:extLst>
              </p:cNvPr>
              <p:cNvSpPr txBox="1"/>
              <p:nvPr/>
            </p:nvSpPr>
            <p:spPr>
              <a:xfrm>
                <a:off x="5561241" y="190741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1133B5-34FF-43CD-ACC0-32492313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41" y="1907418"/>
                <a:ext cx="2391705" cy="523220"/>
              </a:xfrm>
              <a:prstGeom prst="rect">
                <a:avLst/>
              </a:prstGeom>
              <a:blipFill>
                <a:blip r:embed="rId7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179E4B-DF5F-4EC6-BB94-3B6F70ECEE5E}"/>
                  </a:ext>
                </a:extLst>
              </p:cNvPr>
              <p:cNvSpPr txBox="1"/>
              <p:nvPr/>
            </p:nvSpPr>
            <p:spPr>
              <a:xfrm>
                <a:off x="5576347" y="256964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179E4B-DF5F-4EC6-BB94-3B6F70EC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47" y="2569647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16CD1295-EC7A-457D-A787-49F1C5DDC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709475" y="2117234"/>
            <a:ext cx="230277" cy="2643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6B9CC2-7AD6-479E-94E9-6E2C1A515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711069" y="3419954"/>
            <a:ext cx="230277" cy="264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BD11ABA-CE4A-4C18-9E3A-69AAA3467A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62146" y="4721220"/>
            <a:ext cx="230277" cy="2643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A886D-D100-4C7E-B337-EB96953AD4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 rot="5400000">
            <a:off x="2024022" y="5159634"/>
            <a:ext cx="444154" cy="125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6F4EEB-0E05-4C98-B3D7-CAEF89F50EDC}"/>
                  </a:ext>
                </a:extLst>
              </p:cNvPr>
              <p:cNvSpPr txBox="1"/>
              <p:nvPr/>
            </p:nvSpPr>
            <p:spPr>
              <a:xfrm>
                <a:off x="5588417" y="323187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75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6F4EEB-0E05-4C98-B3D7-CAEF89F50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17" y="3231877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8F345D-52ED-436E-A506-3E329270357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75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8F345D-52ED-436E-A506-3E3292703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21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02178"/>
              </p:ext>
            </p:extLst>
          </p:nvPr>
        </p:nvGraphicFramePr>
        <p:xfrm>
          <a:off x="834456" y="1560639"/>
          <a:ext cx="4680000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152159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152159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152159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868676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868676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868676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357379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3573799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3573799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4293384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4293384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4293384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152159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868676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3573799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4293384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151186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867703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3572826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4292411"/>
            <a:ext cx="674868" cy="658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7B271-9295-4955-94EF-4855D9BEC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151186"/>
            <a:ext cx="674868" cy="6582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769C110-2D21-4551-B885-C15FB8B12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867703"/>
            <a:ext cx="674868" cy="6582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04DFF08-5FDE-4293-BECE-51EB3341B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3572826"/>
            <a:ext cx="674868" cy="6582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4AE42D-2434-4D26-9AA8-EDDFEC526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4292411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24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96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8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19" y="5008862"/>
            <a:ext cx="674868" cy="658246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A208389-EC02-4F46-81DC-ECC72E107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83944"/>
              </p:ext>
            </p:extLst>
          </p:nvPr>
        </p:nvGraphicFramePr>
        <p:xfrm>
          <a:off x="5687682" y="1574773"/>
          <a:ext cx="2448000" cy="316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974124173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81411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40508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1601F05-E06E-4ED7-AD02-D1AD594438DC}"/>
              </a:ext>
            </a:extLst>
          </p:cNvPr>
          <p:cNvSpPr txBox="1"/>
          <p:nvPr/>
        </p:nvSpPr>
        <p:spPr>
          <a:xfrm>
            <a:off x="6619214" y="196594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5101B9-31C0-47F1-A9F3-CDBEFF48D625}"/>
                  </a:ext>
                </a:extLst>
              </p:cNvPr>
              <p:cNvSpPr txBox="1"/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5101B9-31C0-47F1-A9F3-CDBEFF48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AEF18E93-7835-426B-9A8F-3BC75F0ED9A0}"/>
              </a:ext>
            </a:extLst>
          </p:cNvPr>
          <p:cNvSpPr txBox="1"/>
          <p:nvPr/>
        </p:nvSpPr>
        <p:spPr>
          <a:xfrm>
            <a:off x="6709598" y="241365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D2A1AC-25BA-4EA6-BA52-AC96DE7CEB54}"/>
              </a:ext>
            </a:extLst>
          </p:cNvPr>
          <p:cNvSpPr txBox="1"/>
          <p:nvPr/>
        </p:nvSpPr>
        <p:spPr>
          <a:xfrm>
            <a:off x="6224211" y="196594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A087E6-33DD-4C5F-950B-D9F9CBB1F811}"/>
              </a:ext>
            </a:extLst>
          </p:cNvPr>
          <p:cNvSpPr txBox="1"/>
          <p:nvPr/>
        </p:nvSpPr>
        <p:spPr>
          <a:xfrm>
            <a:off x="6098890" y="152911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ADED6B9-17CE-47F7-859A-BC5AA8EDCAEC}"/>
              </a:ext>
            </a:extLst>
          </p:cNvPr>
          <p:cNvCxnSpPr/>
          <p:nvPr/>
        </p:nvCxnSpPr>
        <p:spPr>
          <a:xfrm>
            <a:off x="6171820" y="4292411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/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blipFill>
                <a:blip r:embed="rId10"/>
                <a:stretch>
                  <a:fillRect l="-757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/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20)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blipFill>
                <a:blip r:embed="rId11"/>
                <a:stretch>
                  <a:fillRect l="-617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3D2A0D-E43E-444E-9E1D-2E49D95BB726}"/>
              </a:ext>
            </a:extLst>
          </p:cNvPr>
          <p:cNvCxnSpPr/>
          <p:nvPr/>
        </p:nvCxnSpPr>
        <p:spPr>
          <a:xfrm>
            <a:off x="6174848" y="294188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208227-9EB0-4FAA-8852-C433C6D668AE}"/>
              </a:ext>
            </a:extLst>
          </p:cNvPr>
          <p:cNvCxnSpPr/>
          <p:nvPr/>
        </p:nvCxnSpPr>
        <p:spPr>
          <a:xfrm>
            <a:off x="6171820" y="3827279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012D1AF-1D42-4EB0-A8B0-D0759BE0EF63}"/>
              </a:ext>
            </a:extLst>
          </p:cNvPr>
          <p:cNvSpPr txBox="1"/>
          <p:nvPr/>
        </p:nvSpPr>
        <p:spPr>
          <a:xfrm>
            <a:off x="6241847" y="2883095"/>
            <a:ext cx="94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FFC360-87DD-4D3D-A2E2-1619C13F6B06}"/>
              </a:ext>
            </a:extLst>
          </p:cNvPr>
          <p:cNvSpPr txBox="1"/>
          <p:nvPr/>
        </p:nvSpPr>
        <p:spPr>
          <a:xfrm>
            <a:off x="6241847" y="3301275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8   0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90E173-0DEE-4022-A084-1CC1A28AF93E}"/>
              </a:ext>
            </a:extLst>
          </p:cNvPr>
          <p:cNvSpPr txBox="1"/>
          <p:nvPr/>
        </p:nvSpPr>
        <p:spPr>
          <a:xfrm>
            <a:off x="6233709" y="3762947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9   6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6" grpId="0"/>
      <p:bldP spid="62" grpId="0"/>
      <p:bldP spid="63" grpId="0"/>
      <p:bldP spid="66" grpId="0"/>
      <p:bldP spid="67" grpId="0"/>
      <p:bldP spid="68" grpId="0"/>
      <p:bldP spid="57" grpId="0"/>
      <p:bldP spid="58" grpId="0"/>
      <p:bldP spid="69" grpId="0"/>
      <p:bldP spid="70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.2|2.6|9.2|0.6|0.9|4.6|7.5|3.6|6.4|3.4|5.5|0.6|13|1.1|8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.2|2.6|9.2|0.6|0.9|4.6|7.5|3.6|6.4|3.4|5.5|0.6|13|1.1|8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8.3|2.6|10.9|4.4|2.1|2.4|0.6|8.2|1.9|7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cee99ee9-287b-4f9a-957c-ba5ae7375c9a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22d4c35-b548-4432-90ae-af4376e1c4b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9154</TotalTime>
  <Words>439</Words>
  <Application>Microsoft Office PowerPoint</Application>
  <PresentationFormat>On-screen Show (4:3)</PresentationFormat>
  <Paragraphs>166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 1 - 2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238</cp:revision>
  <dcterms:created xsi:type="dcterms:W3CDTF">2019-07-05T11:02:13Z</dcterms:created>
  <dcterms:modified xsi:type="dcterms:W3CDTF">2020-12-18T11:58:55Z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