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7"/>
  </p:notesMasterIdLst>
  <p:sldIdLst>
    <p:sldId id="296" r:id="rId11"/>
    <p:sldId id="297" r:id="rId12"/>
    <p:sldId id="298" r:id="rId13"/>
    <p:sldId id="309" r:id="rId14"/>
    <p:sldId id="299" r:id="rId15"/>
    <p:sldId id="300" r:id="rId16"/>
    <p:sldId id="304" r:id="rId17"/>
    <p:sldId id="301" r:id="rId18"/>
    <p:sldId id="305" r:id="rId19"/>
    <p:sldId id="315" r:id="rId20"/>
    <p:sldId id="314" r:id="rId21"/>
    <p:sldId id="307" r:id="rId22"/>
    <p:sldId id="310" r:id="rId23"/>
    <p:sldId id="306" r:id="rId24"/>
    <p:sldId id="312" r:id="rId25"/>
    <p:sldId id="313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6327"/>
  </p:normalViewPr>
  <p:slideViewPr>
    <p:cSldViewPr snapToGrid="0" snapToObjects="1">
      <p:cViewPr varScale="1">
        <p:scale>
          <a:sx n="109" d="100"/>
          <a:sy n="109" d="100"/>
        </p:scale>
        <p:origin x="9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Master" Target="slideMasters/slideMaster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9B0AE41A-86BC-40E1-BA8B-86B2B9512BC4}"/>
    <pc:docChg chg="custSel modSld">
      <pc:chgData name="James Clegg" userId="c6df1435-7a36-4b38-be4d-16e68e91152f" providerId="ADAL" clId="{9B0AE41A-86BC-40E1-BA8B-86B2B9512BC4}" dt="2020-12-18T11:59:58.374" v="13"/>
      <pc:docMkLst>
        <pc:docMk/>
      </pc:docMkLst>
      <pc:sldChg chg="modTransition">
        <pc:chgData name="James Clegg" userId="c6df1435-7a36-4b38-be4d-16e68e91152f" providerId="ADAL" clId="{9B0AE41A-86BC-40E1-BA8B-86B2B9512BC4}" dt="2020-12-18T11:59:58.374" v="13"/>
        <pc:sldMkLst>
          <pc:docMk/>
          <pc:sldMk cId="3463639803" sldId="296"/>
        </pc:sldMkLst>
      </pc:sldChg>
      <pc:sldChg chg="modTransition">
        <pc:chgData name="James Clegg" userId="c6df1435-7a36-4b38-be4d-16e68e91152f" providerId="ADAL" clId="{9B0AE41A-86BC-40E1-BA8B-86B2B9512BC4}" dt="2020-12-18T11:59:58.374" v="13"/>
        <pc:sldMkLst>
          <pc:docMk/>
          <pc:sldMk cId="861935487" sldId="297"/>
        </pc:sldMkLst>
      </pc:sldChg>
      <pc:sldChg chg="delSp modTransition delAnim">
        <pc:chgData name="James Clegg" userId="c6df1435-7a36-4b38-be4d-16e68e91152f" providerId="ADAL" clId="{9B0AE41A-86BC-40E1-BA8B-86B2B9512BC4}" dt="2020-12-18T11:59:58.374" v="13"/>
        <pc:sldMkLst>
          <pc:docMk/>
          <pc:sldMk cId="4128357408" sldId="298"/>
        </pc:sldMkLst>
        <pc:picChg chg="del">
          <ac:chgData name="James Clegg" userId="c6df1435-7a36-4b38-be4d-16e68e91152f" providerId="ADAL" clId="{9B0AE41A-86BC-40E1-BA8B-86B2B9512BC4}" dt="2020-12-18T11:59:19.784" v="0" actId="478"/>
          <ac:picMkLst>
            <pc:docMk/>
            <pc:sldMk cId="4128357408" sldId="298"/>
            <ac:picMk id="4" creationId="{00000000-0000-0000-0000-000000000000}"/>
          </ac:picMkLst>
        </pc:picChg>
      </pc:sldChg>
      <pc:sldChg chg="modTransition">
        <pc:chgData name="James Clegg" userId="c6df1435-7a36-4b38-be4d-16e68e91152f" providerId="ADAL" clId="{9B0AE41A-86BC-40E1-BA8B-86B2B9512BC4}" dt="2020-12-18T11:59:58.374" v="13"/>
        <pc:sldMkLst>
          <pc:docMk/>
          <pc:sldMk cId="895466786" sldId="299"/>
        </pc:sldMkLst>
      </pc:sldChg>
      <pc:sldChg chg="delSp modTransition delAnim">
        <pc:chgData name="James Clegg" userId="c6df1435-7a36-4b38-be4d-16e68e91152f" providerId="ADAL" clId="{9B0AE41A-86BC-40E1-BA8B-86B2B9512BC4}" dt="2020-12-18T11:59:58.374" v="13"/>
        <pc:sldMkLst>
          <pc:docMk/>
          <pc:sldMk cId="3939627984" sldId="300"/>
        </pc:sldMkLst>
        <pc:picChg chg="del">
          <ac:chgData name="James Clegg" userId="c6df1435-7a36-4b38-be4d-16e68e91152f" providerId="ADAL" clId="{9B0AE41A-86BC-40E1-BA8B-86B2B9512BC4}" dt="2020-12-18T11:59:24.439" v="2" actId="478"/>
          <ac:picMkLst>
            <pc:docMk/>
            <pc:sldMk cId="3939627984" sldId="300"/>
            <ac:picMk id="57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9B0AE41A-86BC-40E1-BA8B-86B2B9512BC4}" dt="2020-12-18T11:59:58.374" v="13"/>
        <pc:sldMkLst>
          <pc:docMk/>
          <pc:sldMk cId="3782242679" sldId="301"/>
        </pc:sldMkLst>
        <pc:picChg chg="del">
          <ac:chgData name="James Clegg" userId="c6df1435-7a36-4b38-be4d-16e68e91152f" providerId="ADAL" clId="{9B0AE41A-86BC-40E1-BA8B-86B2B9512BC4}" dt="2020-12-18T11:59:30.108" v="4" actId="478"/>
          <ac:picMkLst>
            <pc:docMk/>
            <pc:sldMk cId="3782242679" sldId="301"/>
            <ac:picMk id="4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9B0AE41A-86BC-40E1-BA8B-86B2B9512BC4}" dt="2020-12-18T11:59:58.374" v="13"/>
        <pc:sldMkLst>
          <pc:docMk/>
          <pc:sldMk cId="3195527484" sldId="304"/>
        </pc:sldMkLst>
        <pc:picChg chg="del">
          <ac:chgData name="James Clegg" userId="c6df1435-7a36-4b38-be4d-16e68e91152f" providerId="ADAL" clId="{9B0AE41A-86BC-40E1-BA8B-86B2B9512BC4}" dt="2020-12-18T11:59:27.148" v="3" actId="478"/>
          <ac:picMkLst>
            <pc:docMk/>
            <pc:sldMk cId="3195527484" sldId="304"/>
            <ac:picMk id="39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9B0AE41A-86BC-40E1-BA8B-86B2B9512BC4}" dt="2020-12-18T11:59:58.374" v="13"/>
        <pc:sldMkLst>
          <pc:docMk/>
          <pc:sldMk cId="346858160" sldId="305"/>
        </pc:sldMkLst>
        <pc:picChg chg="del">
          <ac:chgData name="James Clegg" userId="c6df1435-7a36-4b38-be4d-16e68e91152f" providerId="ADAL" clId="{9B0AE41A-86BC-40E1-BA8B-86B2B9512BC4}" dt="2020-12-18T11:59:32.572" v="5" actId="478"/>
          <ac:picMkLst>
            <pc:docMk/>
            <pc:sldMk cId="346858160" sldId="305"/>
            <ac:picMk id="26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9B0AE41A-86BC-40E1-BA8B-86B2B9512BC4}" dt="2020-12-18T11:59:58.374" v="13"/>
        <pc:sldMkLst>
          <pc:docMk/>
          <pc:sldMk cId="3500965220" sldId="306"/>
        </pc:sldMkLst>
        <pc:picChg chg="del">
          <ac:chgData name="James Clegg" userId="c6df1435-7a36-4b38-be4d-16e68e91152f" providerId="ADAL" clId="{9B0AE41A-86BC-40E1-BA8B-86B2B9512BC4}" dt="2020-12-18T11:59:45.945" v="10" actId="478"/>
          <ac:picMkLst>
            <pc:docMk/>
            <pc:sldMk cId="3500965220" sldId="306"/>
            <ac:picMk id="21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9B0AE41A-86BC-40E1-BA8B-86B2B9512BC4}" dt="2020-12-18T11:59:58.374" v="13"/>
        <pc:sldMkLst>
          <pc:docMk/>
          <pc:sldMk cId="1912164843" sldId="307"/>
        </pc:sldMkLst>
        <pc:picChg chg="del">
          <ac:chgData name="James Clegg" userId="c6df1435-7a36-4b38-be4d-16e68e91152f" providerId="ADAL" clId="{9B0AE41A-86BC-40E1-BA8B-86B2B9512BC4}" dt="2020-12-18T11:59:40.438" v="8" actId="478"/>
          <ac:picMkLst>
            <pc:docMk/>
            <pc:sldMk cId="1912164843" sldId="307"/>
            <ac:picMk id="48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9B0AE41A-86BC-40E1-BA8B-86B2B9512BC4}" dt="2020-12-18T11:59:58.374" v="13"/>
        <pc:sldMkLst>
          <pc:docMk/>
          <pc:sldMk cId="2052445579" sldId="309"/>
        </pc:sldMkLst>
        <pc:picChg chg="del">
          <ac:chgData name="James Clegg" userId="c6df1435-7a36-4b38-be4d-16e68e91152f" providerId="ADAL" clId="{9B0AE41A-86BC-40E1-BA8B-86B2B9512BC4}" dt="2020-12-18T11:59:21.947" v="1" actId="478"/>
          <ac:picMkLst>
            <pc:docMk/>
            <pc:sldMk cId="2052445579" sldId="309"/>
            <ac:picMk id="4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9B0AE41A-86BC-40E1-BA8B-86B2B9512BC4}" dt="2020-12-18T11:59:58.374" v="13"/>
        <pc:sldMkLst>
          <pc:docMk/>
          <pc:sldMk cId="849051081" sldId="310"/>
        </pc:sldMkLst>
        <pc:picChg chg="del">
          <ac:chgData name="James Clegg" userId="c6df1435-7a36-4b38-be4d-16e68e91152f" providerId="ADAL" clId="{9B0AE41A-86BC-40E1-BA8B-86B2B9512BC4}" dt="2020-12-18T11:59:43.399" v="9" actId="478"/>
          <ac:picMkLst>
            <pc:docMk/>
            <pc:sldMk cId="849051081" sldId="310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9B0AE41A-86BC-40E1-BA8B-86B2B9512BC4}" dt="2020-12-18T11:59:58.374" v="13"/>
        <pc:sldMkLst>
          <pc:docMk/>
          <pc:sldMk cId="991347546" sldId="312"/>
        </pc:sldMkLst>
        <pc:picChg chg="del">
          <ac:chgData name="James Clegg" userId="c6df1435-7a36-4b38-be4d-16e68e91152f" providerId="ADAL" clId="{9B0AE41A-86BC-40E1-BA8B-86B2B9512BC4}" dt="2020-12-18T11:59:48.593" v="11" actId="478"/>
          <ac:picMkLst>
            <pc:docMk/>
            <pc:sldMk cId="991347546" sldId="312"/>
            <ac:picMk id="15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9B0AE41A-86BC-40E1-BA8B-86B2B9512BC4}" dt="2020-12-18T11:59:58.374" v="13"/>
        <pc:sldMkLst>
          <pc:docMk/>
          <pc:sldMk cId="2887297719" sldId="313"/>
        </pc:sldMkLst>
        <pc:picChg chg="del">
          <ac:chgData name="James Clegg" userId="c6df1435-7a36-4b38-be4d-16e68e91152f" providerId="ADAL" clId="{9B0AE41A-86BC-40E1-BA8B-86B2B9512BC4}" dt="2020-12-18T11:59:50.902" v="12" actId="478"/>
          <ac:picMkLst>
            <pc:docMk/>
            <pc:sldMk cId="2887297719" sldId="313"/>
            <ac:picMk id="4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9B0AE41A-86BC-40E1-BA8B-86B2B9512BC4}" dt="2020-12-18T11:59:58.374" v="13"/>
        <pc:sldMkLst>
          <pc:docMk/>
          <pc:sldMk cId="3456207858" sldId="314"/>
        </pc:sldMkLst>
        <pc:picChg chg="del">
          <ac:chgData name="James Clegg" userId="c6df1435-7a36-4b38-be4d-16e68e91152f" providerId="ADAL" clId="{9B0AE41A-86BC-40E1-BA8B-86B2B9512BC4}" dt="2020-12-18T11:59:37.883" v="7" actId="478"/>
          <ac:picMkLst>
            <pc:docMk/>
            <pc:sldMk cId="3456207858" sldId="314"/>
            <ac:picMk id="58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9B0AE41A-86BC-40E1-BA8B-86B2B9512BC4}" dt="2020-12-18T11:59:58.374" v="13"/>
        <pc:sldMkLst>
          <pc:docMk/>
          <pc:sldMk cId="3675042095" sldId="315"/>
        </pc:sldMkLst>
        <pc:picChg chg="del">
          <ac:chgData name="James Clegg" userId="c6df1435-7a36-4b38-be4d-16e68e91152f" providerId="ADAL" clId="{9B0AE41A-86BC-40E1-BA8B-86B2B9512BC4}" dt="2020-12-18T11:59:35.184" v="6" actId="478"/>
          <ac:picMkLst>
            <pc:docMk/>
            <pc:sldMk cId="3675042095" sldId="315"/>
            <ac:picMk id="3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18/12/2020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196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18/12/2020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7" Type="http://schemas.openxmlformats.org/officeDocument/2006/relationships/image" Target="../media/image10.png"/><Relationship Id="rId12" Type="http://schemas.openxmlformats.org/officeDocument/2006/relationships/image" Target="../media/image2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1.png"/><Relationship Id="rId11" Type="http://schemas.openxmlformats.org/officeDocument/2006/relationships/image" Target="../media/image19.png"/><Relationship Id="rId5" Type="http://schemas.openxmlformats.org/officeDocument/2006/relationships/image" Target="../media/image15.png"/><Relationship Id="rId10" Type="http://schemas.openxmlformats.org/officeDocument/2006/relationships/image" Target="../media/image18.png"/><Relationship Id="rId9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11.png"/><Relationship Id="rId5" Type="http://schemas.openxmlformats.org/officeDocument/2006/relationships/image" Target="../media/image14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5" Type="http://schemas.openxmlformats.org/officeDocument/2006/relationships/image" Target="../media/image16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180.png"/><Relationship Id="rId5" Type="http://schemas.openxmlformats.org/officeDocument/2006/relationships/image" Target="../media/image17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5" Type="http://schemas.openxmlformats.org/officeDocument/2006/relationships/image" Target="../media/image13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1.png"/><Relationship Id="rId5" Type="http://schemas.openxmlformats.org/officeDocument/2006/relationships/image" Target="../media/image15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85308"/>
            <a:ext cx="6218459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8811" y="425678"/>
            <a:ext cx="1766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123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715862"/>
              </p:ext>
            </p:extLst>
          </p:nvPr>
        </p:nvGraphicFramePr>
        <p:xfrm>
          <a:off x="4990688" y="1152419"/>
          <a:ext cx="2268000" cy="23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2555874994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73968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6854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54864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33897" y="2205882"/>
                <a:ext cx="66396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5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897" y="2205882"/>
                <a:ext cx="663964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11581" y="1311228"/>
          <a:ext cx="3780000" cy="3657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Hundreds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1322692"/>
                  </a:ext>
                </a:extLst>
              </a:tr>
            </a:tbl>
          </a:graphicData>
        </a:graphic>
      </p:graphicFrame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4991" y="1930497"/>
            <a:ext cx="417107" cy="408847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4991" y="2679207"/>
            <a:ext cx="417107" cy="408847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4991" y="3448490"/>
            <a:ext cx="417107" cy="408847"/>
          </a:xfrm>
          <a:prstGeom prst="rect">
            <a:avLst/>
          </a:prstGeom>
        </p:spPr>
      </p:pic>
      <p:cxnSp>
        <p:nvCxnSpPr>
          <p:cNvPr id="10" name="Elbow Connector 9"/>
          <p:cNvCxnSpPr>
            <a:cxnSpLocks/>
            <a:endCxn id="37" idx="3"/>
          </p:cNvCxnSpPr>
          <p:nvPr/>
        </p:nvCxnSpPr>
        <p:spPr>
          <a:xfrm rot="10800000" flipV="1">
            <a:off x="2783369" y="5002292"/>
            <a:ext cx="746280" cy="178130"/>
          </a:xfrm>
          <a:prstGeom prst="bentConnector3">
            <a:avLst>
              <a:gd name="adj1" fmla="val 2874"/>
            </a:avLst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4991" y="4210794"/>
            <a:ext cx="417107" cy="408847"/>
          </a:xfrm>
          <a:prstGeom prst="rect">
            <a:avLst/>
          </a:prstGeom>
        </p:spPr>
      </p:pic>
      <p:pic>
        <p:nvPicPr>
          <p:cNvPr id="12" name="Picture 1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1926047"/>
            <a:ext cx="414429" cy="406222"/>
          </a:xfrm>
          <a:prstGeom prst="rect">
            <a:avLst/>
          </a:prstGeom>
        </p:spPr>
      </p:pic>
      <p:pic>
        <p:nvPicPr>
          <p:cNvPr id="13" name="Picture 1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9725" y="1926047"/>
            <a:ext cx="414429" cy="406222"/>
          </a:xfrm>
          <a:prstGeom prst="rect">
            <a:avLst/>
          </a:prstGeom>
        </p:spPr>
      </p:pic>
      <p:pic>
        <p:nvPicPr>
          <p:cNvPr id="14" name="Picture 1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2271842"/>
            <a:ext cx="414429" cy="406222"/>
          </a:xfrm>
          <a:prstGeom prst="rect">
            <a:avLst/>
          </a:prstGeom>
        </p:spPr>
      </p:pic>
      <p:pic>
        <p:nvPicPr>
          <p:cNvPr id="15" name="Picture 1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2672132"/>
            <a:ext cx="414429" cy="406222"/>
          </a:xfrm>
          <a:prstGeom prst="rect">
            <a:avLst/>
          </a:prstGeom>
        </p:spPr>
      </p:pic>
      <p:pic>
        <p:nvPicPr>
          <p:cNvPr id="16" name="Picture 1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9725" y="2672132"/>
            <a:ext cx="414429" cy="406222"/>
          </a:xfrm>
          <a:prstGeom prst="rect">
            <a:avLst/>
          </a:prstGeom>
        </p:spPr>
      </p:pic>
      <p:pic>
        <p:nvPicPr>
          <p:cNvPr id="17" name="Picture 1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3023187"/>
            <a:ext cx="414429" cy="406222"/>
          </a:xfrm>
          <a:prstGeom prst="rect">
            <a:avLst/>
          </a:prstGeom>
        </p:spPr>
      </p:pic>
      <p:pic>
        <p:nvPicPr>
          <p:cNvPr id="18" name="Picture 1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3441415"/>
            <a:ext cx="414429" cy="406222"/>
          </a:xfrm>
          <a:prstGeom prst="rect">
            <a:avLst/>
          </a:prstGeom>
        </p:spPr>
      </p:pic>
      <p:pic>
        <p:nvPicPr>
          <p:cNvPr id="19" name="Picture 1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9725" y="3441415"/>
            <a:ext cx="414429" cy="406222"/>
          </a:xfrm>
          <a:prstGeom prst="rect">
            <a:avLst/>
          </a:prstGeom>
        </p:spPr>
      </p:pic>
      <p:pic>
        <p:nvPicPr>
          <p:cNvPr id="20" name="Picture 1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3800948"/>
            <a:ext cx="414429" cy="406222"/>
          </a:xfrm>
          <a:prstGeom prst="rect">
            <a:avLst/>
          </a:prstGeom>
        </p:spPr>
      </p:pic>
      <p:pic>
        <p:nvPicPr>
          <p:cNvPr id="21" name="Picture 2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4203719"/>
            <a:ext cx="414429" cy="406222"/>
          </a:xfrm>
          <a:prstGeom prst="rect">
            <a:avLst/>
          </a:prstGeom>
        </p:spPr>
      </p:pic>
      <p:pic>
        <p:nvPicPr>
          <p:cNvPr id="22" name="Picture 2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9725" y="4203719"/>
            <a:ext cx="414429" cy="406222"/>
          </a:xfrm>
          <a:prstGeom prst="rect">
            <a:avLst/>
          </a:prstGeom>
        </p:spPr>
      </p:pic>
      <p:pic>
        <p:nvPicPr>
          <p:cNvPr id="23" name="Picture 2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4556048"/>
            <a:ext cx="414429" cy="406222"/>
          </a:xfrm>
          <a:prstGeom prst="rect">
            <a:avLst/>
          </a:prstGeom>
        </p:spPr>
      </p:pic>
      <p:pic>
        <p:nvPicPr>
          <p:cNvPr id="37" name="Picture 3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8940" y="4977311"/>
            <a:ext cx="414429" cy="4062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626579" y="4048217"/>
                <a:ext cx="18181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/>
                  <a:t>3 ones </a:t>
                </a:r>
                <a:r>
                  <a:rPr lang="en-GB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lang="en-GB" sz="2400" dirty="0"/>
                  <a:t> 4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579" y="4048217"/>
                <a:ext cx="1818126" cy="461665"/>
              </a:xfrm>
              <a:prstGeom prst="rect">
                <a:avLst/>
              </a:prstGeom>
              <a:blipFill>
                <a:blip r:embed="rId9"/>
                <a:stretch>
                  <a:fillRect l="-5369" t="-13158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6758138" y="291354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626579" y="4559949"/>
                <a:ext cx="17554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/>
                  <a:t>2 tens </a:t>
                </a:r>
                <a:r>
                  <a:rPr lang="en-GB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lang="en-GB" sz="2400" dirty="0"/>
                  <a:t> 4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579" y="4559949"/>
                <a:ext cx="1755481" cy="461665"/>
              </a:xfrm>
              <a:prstGeom prst="rect">
                <a:avLst/>
              </a:prstGeom>
              <a:blipFill>
                <a:blip r:embed="rId10"/>
                <a:stretch>
                  <a:fillRect l="-5556" t="-13158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5984628" y="291354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629997" y="5415073"/>
                <a:ext cx="22869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/>
                  <a:t>1 hundred </a:t>
                </a:r>
                <a:r>
                  <a:rPr lang="en-GB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lang="en-GB" sz="2400" dirty="0"/>
                  <a:t> 4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997" y="5415073"/>
                <a:ext cx="2286973" cy="461665"/>
              </a:xfrm>
              <a:prstGeom prst="rect">
                <a:avLst/>
              </a:prstGeom>
              <a:blipFill>
                <a:blip r:embed="rId11"/>
                <a:stretch>
                  <a:fillRect l="-4267" t="-13158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5231744" y="291354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96133" y="425678"/>
            <a:ext cx="814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492</a:t>
            </a:r>
            <a:r>
              <a:rPr lang="en-GB" sz="2800" dirty="0"/>
              <a:t>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260620" y="2271842"/>
            <a:ext cx="986008" cy="2672606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12864964-C377-49E2-8277-E68DCC8AAC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99172" y="1937573"/>
            <a:ext cx="414429" cy="404221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BC1860A7-3637-4EF5-A279-D45BD13BBCD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5677" y="1937573"/>
            <a:ext cx="414429" cy="404221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00A205E4-BEDD-4FE0-A3D1-0563ED5D5CE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99172" y="2683658"/>
            <a:ext cx="414429" cy="40422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CFD88AFF-E5E5-4722-A9A0-E94A9F604B8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5677" y="2683658"/>
            <a:ext cx="414429" cy="404221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9EAC3CDD-92F0-4D3F-82C2-58CC66128A7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99172" y="3452941"/>
            <a:ext cx="414429" cy="404221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9F9D28CF-6FA4-43CB-B15B-8D8BAA7E7C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5677" y="3452941"/>
            <a:ext cx="414429" cy="40422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E911C537-27C6-46E2-A674-FFF528B9C0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99172" y="4215245"/>
            <a:ext cx="414429" cy="404221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683B5A48-3DFB-4FDB-BEB1-A97CD3AFB3C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5677" y="4215245"/>
            <a:ext cx="414429" cy="404221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389E9468-B696-4ABD-9C40-8AC8E5938951}"/>
              </a:ext>
            </a:extLst>
          </p:cNvPr>
          <p:cNvSpPr txBox="1"/>
          <p:nvPr/>
        </p:nvSpPr>
        <p:spPr>
          <a:xfrm>
            <a:off x="5991107" y="341884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354883D9-F9D9-440D-90CF-F83496B6CDB2}"/>
                  </a:ext>
                </a:extLst>
              </p:cNvPr>
              <p:cNvSpPr txBox="1"/>
              <p:nvPr/>
            </p:nvSpPr>
            <p:spPr>
              <a:xfrm>
                <a:off x="4629997" y="4870847"/>
                <a:ext cx="224907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/>
                  <a:t>8 tens </a:t>
                </a:r>
                <a:r>
                  <a:rPr lang="en-GB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+</a:t>
                </a:r>
                <a:r>
                  <a:rPr lang="en-GB" sz="2400" dirty="0"/>
                  <a:t> 1 ten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354883D9-F9D9-440D-90CF-F83496B6C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997" y="4870847"/>
                <a:ext cx="2249077" cy="461665"/>
              </a:xfrm>
              <a:prstGeom prst="rect">
                <a:avLst/>
              </a:prstGeom>
              <a:blipFill>
                <a:blip r:embed="rId12"/>
                <a:stretch>
                  <a:fillRect l="-4348" t="-13158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01EE2C44-A81B-4C09-A15E-0FA3B8D3F2DD}"/>
              </a:ext>
            </a:extLst>
          </p:cNvPr>
          <p:cNvSpPr txBox="1"/>
          <p:nvPr/>
        </p:nvSpPr>
        <p:spPr>
          <a:xfrm>
            <a:off x="6284741" y="4048217"/>
            <a:ext cx="1162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12 ones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B5F3007-B4A1-4D54-9C1F-8A5DC15752E0}"/>
              </a:ext>
            </a:extLst>
          </p:cNvPr>
          <p:cNvSpPr txBox="1"/>
          <p:nvPr/>
        </p:nvSpPr>
        <p:spPr>
          <a:xfrm>
            <a:off x="6278879" y="4559949"/>
            <a:ext cx="944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8 tens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D28D071-93A0-499D-9B2B-31EDFB3ADD88}"/>
              </a:ext>
            </a:extLst>
          </p:cNvPr>
          <p:cNvSpPr txBox="1"/>
          <p:nvPr/>
        </p:nvSpPr>
        <p:spPr>
          <a:xfrm>
            <a:off x="6756921" y="5415073"/>
            <a:ext cx="1596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4 hundreds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843C113-BD0D-4475-967E-AAD954B7FF11}"/>
              </a:ext>
            </a:extLst>
          </p:cNvPr>
          <p:cNvSpPr txBox="1"/>
          <p:nvPr/>
        </p:nvSpPr>
        <p:spPr>
          <a:xfrm>
            <a:off x="6710850" y="4870847"/>
            <a:ext cx="944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9 tens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504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 tmFilter="0, 0; .2, .5; .8, .5; 1, 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250" autoRev="1" fill="hold"/>
                                        <p:tgtEl>
                                          <p:spTgt spid="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0" dur="25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3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25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 tmFilter="0, 0; .2, .5; .8, .5; 1, 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250" autoRev="1" fill="hold"/>
                                        <p:tgtEl>
                                          <p:spTgt spid="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2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 tmFilter="0, 0; .2, .5; .8, .5; 1, 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5" dur="250" autoRev="1" fill="hold"/>
                                        <p:tgtEl>
                                          <p:spTgt spid="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 tmFilter="0, 0; .2, .5; .8, .5; 1, 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8" dur="250" autoRev="1" fill="hold"/>
                                        <p:tgtEl>
                                          <p:spTgt spid="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1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 tmFilter="0, 0; .2, .5; .8, .5; 1, 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250" autoRev="1" fill="hold"/>
                                        <p:tgtEl>
                                          <p:spTgt spid="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1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4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0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1" grpId="0"/>
      <p:bldP spid="42" grpId="0"/>
      <p:bldP spid="43" grpId="0"/>
      <p:bldP spid="44" grpId="0"/>
      <p:bldP spid="45" grpId="0"/>
      <p:bldP spid="49" grpId="0" animBg="1"/>
      <p:bldP spid="49" grpId="1" animBg="1"/>
      <p:bldP spid="59" grpId="0"/>
      <p:bldP spid="59" grpId="1"/>
      <p:bldP spid="46" grpId="0"/>
      <p:bldP spid="47" grpId="0"/>
      <p:bldP spid="48" grpId="0"/>
      <p:bldP spid="50" grpId="0"/>
      <p:bldP spid="6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8811" y="302581"/>
            <a:ext cx="1766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672382" y="440113"/>
          <a:ext cx="2376000" cy="23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2555874994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73968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6854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2635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071357" y="1456758"/>
                <a:ext cx="784189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5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1357" y="1456758"/>
                <a:ext cx="784189" cy="8617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88811" y="2065194"/>
          <a:ext cx="4428000" cy="3657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000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Hundreds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1322692"/>
                  </a:ext>
                </a:extLst>
              </a:tr>
            </a:tbl>
          </a:graphicData>
        </a:graphic>
      </p:graphicFrame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7449" y="2677387"/>
            <a:ext cx="417107" cy="408847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7449" y="3426097"/>
            <a:ext cx="417107" cy="408847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7449" y="4195380"/>
            <a:ext cx="417107" cy="408847"/>
          </a:xfrm>
          <a:prstGeom prst="rect">
            <a:avLst/>
          </a:prstGeom>
        </p:spPr>
      </p:pic>
      <p:cxnSp>
        <p:nvCxnSpPr>
          <p:cNvPr id="10" name="Elbow Connector 9"/>
          <p:cNvCxnSpPr/>
          <p:nvPr/>
        </p:nvCxnSpPr>
        <p:spPr>
          <a:xfrm rot="10800000" flipV="1">
            <a:off x="3192619" y="5756258"/>
            <a:ext cx="944524" cy="182126"/>
          </a:xfrm>
          <a:prstGeom prst="bentConnector3">
            <a:avLst>
              <a:gd name="adj1" fmla="val -826"/>
            </a:avLst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7449" y="4957684"/>
            <a:ext cx="417107" cy="408847"/>
          </a:xfrm>
          <a:prstGeom prst="rect">
            <a:avLst/>
          </a:prstGeom>
        </p:spPr>
      </p:pic>
      <p:pic>
        <p:nvPicPr>
          <p:cNvPr id="12" name="Picture 1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0714" y="2680012"/>
            <a:ext cx="414429" cy="406222"/>
          </a:xfrm>
          <a:prstGeom prst="rect">
            <a:avLst/>
          </a:prstGeom>
        </p:spPr>
      </p:pic>
      <p:pic>
        <p:nvPicPr>
          <p:cNvPr id="13" name="Picture 1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87219" y="2680012"/>
            <a:ext cx="414429" cy="406222"/>
          </a:xfrm>
          <a:prstGeom prst="rect">
            <a:avLst/>
          </a:prstGeom>
        </p:spPr>
      </p:pic>
      <p:pic>
        <p:nvPicPr>
          <p:cNvPr id="14" name="Picture 1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0714" y="3025807"/>
            <a:ext cx="414429" cy="406222"/>
          </a:xfrm>
          <a:prstGeom prst="rect">
            <a:avLst/>
          </a:prstGeom>
        </p:spPr>
      </p:pic>
      <p:pic>
        <p:nvPicPr>
          <p:cNvPr id="15" name="Picture 1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0714" y="3426097"/>
            <a:ext cx="414429" cy="406222"/>
          </a:xfrm>
          <a:prstGeom prst="rect">
            <a:avLst/>
          </a:prstGeom>
        </p:spPr>
      </p:pic>
      <p:pic>
        <p:nvPicPr>
          <p:cNvPr id="16" name="Picture 1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87219" y="3426097"/>
            <a:ext cx="414429" cy="406222"/>
          </a:xfrm>
          <a:prstGeom prst="rect">
            <a:avLst/>
          </a:prstGeom>
        </p:spPr>
      </p:pic>
      <p:pic>
        <p:nvPicPr>
          <p:cNvPr id="17" name="Picture 1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0714" y="3777152"/>
            <a:ext cx="414429" cy="406222"/>
          </a:xfrm>
          <a:prstGeom prst="rect">
            <a:avLst/>
          </a:prstGeom>
        </p:spPr>
      </p:pic>
      <p:pic>
        <p:nvPicPr>
          <p:cNvPr id="18" name="Picture 1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0714" y="4195380"/>
            <a:ext cx="414429" cy="406222"/>
          </a:xfrm>
          <a:prstGeom prst="rect">
            <a:avLst/>
          </a:prstGeom>
        </p:spPr>
      </p:pic>
      <p:pic>
        <p:nvPicPr>
          <p:cNvPr id="19" name="Picture 1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87219" y="4195380"/>
            <a:ext cx="414429" cy="406222"/>
          </a:xfrm>
          <a:prstGeom prst="rect">
            <a:avLst/>
          </a:prstGeom>
        </p:spPr>
      </p:pic>
      <p:pic>
        <p:nvPicPr>
          <p:cNvPr id="20" name="Picture 1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0714" y="4554913"/>
            <a:ext cx="414429" cy="406222"/>
          </a:xfrm>
          <a:prstGeom prst="rect">
            <a:avLst/>
          </a:prstGeom>
        </p:spPr>
      </p:pic>
      <p:pic>
        <p:nvPicPr>
          <p:cNvPr id="21" name="Picture 2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0714" y="4957684"/>
            <a:ext cx="414429" cy="406222"/>
          </a:xfrm>
          <a:prstGeom prst="rect">
            <a:avLst/>
          </a:prstGeom>
        </p:spPr>
      </p:pic>
      <p:pic>
        <p:nvPicPr>
          <p:cNvPr id="22" name="Picture 2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87219" y="4957684"/>
            <a:ext cx="414429" cy="406222"/>
          </a:xfrm>
          <a:prstGeom prst="rect">
            <a:avLst/>
          </a:prstGeom>
        </p:spPr>
      </p:pic>
      <p:pic>
        <p:nvPicPr>
          <p:cNvPr id="23" name="Picture 2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0714" y="5310013"/>
            <a:ext cx="414429" cy="406222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5457610" y="3507941"/>
            <a:ext cx="2590772" cy="2208294"/>
            <a:chOff x="-2930905" y="103168"/>
            <a:chExt cx="3119145" cy="2527524"/>
          </a:xfrm>
        </p:grpSpPr>
        <p:grpSp>
          <p:nvGrpSpPr>
            <p:cNvPr id="25" name="Group 24"/>
            <p:cNvGrpSpPr/>
            <p:nvPr/>
          </p:nvGrpSpPr>
          <p:grpSpPr>
            <a:xfrm>
              <a:off x="-2930905" y="103168"/>
              <a:ext cx="3119145" cy="2527524"/>
              <a:chOff x="4671511" y="249049"/>
              <a:chExt cx="3119145" cy="2527524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5745832" y="249049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4671511" y="1686594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6876256" y="1700808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3" name="Straight Connector 32"/>
              <p:cNvCxnSpPr>
                <a:stCxn id="30" idx="3"/>
              </p:cNvCxnSpPr>
              <p:nvPr/>
            </p:nvCxnSpPr>
            <p:spPr>
              <a:xfrm flipH="1">
                <a:off x="5292080" y="1029538"/>
                <a:ext cx="587663" cy="684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30" idx="5"/>
              </p:cNvCxnSpPr>
              <p:nvPr/>
            </p:nvCxnSpPr>
            <p:spPr>
              <a:xfrm>
                <a:off x="6526321" y="1029538"/>
                <a:ext cx="637967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Oval 34"/>
              <p:cNvSpPr/>
              <p:nvPr/>
            </p:nvSpPr>
            <p:spPr>
              <a:xfrm>
                <a:off x="5745832" y="1862173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>
                <a:off x="6203032" y="1163449"/>
                <a:ext cx="0" cy="6897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Rectangle 25"/>
            <p:cNvSpPr/>
            <p:nvPr/>
          </p:nvSpPr>
          <p:spPr>
            <a:xfrm>
              <a:off x="-1856583" y="233270"/>
              <a:ext cx="882362" cy="5988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800" dirty="0"/>
                <a:t>103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-2923603" y="1681091"/>
              <a:ext cx="882362" cy="5988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800" dirty="0"/>
                <a:t>100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-1618802" y="1876436"/>
              <a:ext cx="442339" cy="5988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800" dirty="0"/>
                <a:t>0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-458508" y="1688955"/>
              <a:ext cx="442339" cy="5988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800" dirty="0"/>
                <a:t>3</a:t>
              </a:r>
            </a:p>
          </p:txBody>
        </p:sp>
      </p:grpSp>
      <p:pic>
        <p:nvPicPr>
          <p:cNvPr id="37" name="Picture 3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92309" y="5724201"/>
            <a:ext cx="414429" cy="406222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688811" y="730285"/>
            <a:ext cx="14013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490868" y="218470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670994" y="27430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88811" y="1157989"/>
            <a:ext cx="14013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69915" y="218470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8811" y="1585694"/>
            <a:ext cx="1766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70690" y="218470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96133" y="302581"/>
            <a:ext cx="814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412</a:t>
            </a:r>
            <a:r>
              <a:rPr lang="en-GB" sz="2800" dirty="0"/>
              <a:t>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979927" y="730285"/>
            <a:ext cx="63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12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024777" y="1157989"/>
            <a:ext cx="447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0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301189" y="1585694"/>
            <a:ext cx="814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400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868114" y="3025807"/>
            <a:ext cx="986008" cy="2672606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620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4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9467" y="301045"/>
            <a:ext cx="1766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153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192935"/>
              </p:ext>
            </p:extLst>
          </p:nvPr>
        </p:nvGraphicFramePr>
        <p:xfrm>
          <a:off x="4761472" y="482727"/>
          <a:ext cx="2880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59462624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55587499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739688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68543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2635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32116" y="1623767"/>
                <a:ext cx="846707" cy="9387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500" i="1" dirty="0" smtClean="0">
                          <a:latin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55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2116" y="1623767"/>
                <a:ext cx="846707" cy="93871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824240" y="2638036"/>
            <a:ext cx="2590772" cy="2208294"/>
            <a:chOff x="-2930905" y="103168"/>
            <a:chExt cx="3119145" cy="2527524"/>
          </a:xfrm>
        </p:grpSpPr>
        <p:grpSp>
          <p:nvGrpSpPr>
            <p:cNvPr id="7" name="Group 6"/>
            <p:cNvGrpSpPr/>
            <p:nvPr/>
          </p:nvGrpSpPr>
          <p:grpSpPr>
            <a:xfrm>
              <a:off x="-2930905" y="103168"/>
              <a:ext cx="3119145" cy="2527524"/>
              <a:chOff x="4671511" y="249049"/>
              <a:chExt cx="3119145" cy="2527524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5745832" y="249049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4671511" y="1686594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6876256" y="1700808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5" name="Straight Connector 14"/>
              <p:cNvCxnSpPr>
                <a:stCxn id="12" idx="3"/>
              </p:cNvCxnSpPr>
              <p:nvPr/>
            </p:nvCxnSpPr>
            <p:spPr>
              <a:xfrm flipH="1">
                <a:off x="5292080" y="1029538"/>
                <a:ext cx="587663" cy="684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>
                <a:stCxn id="12" idx="5"/>
              </p:cNvCxnSpPr>
              <p:nvPr/>
            </p:nvCxnSpPr>
            <p:spPr>
              <a:xfrm>
                <a:off x="6526321" y="1029538"/>
                <a:ext cx="637967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Oval 16"/>
              <p:cNvSpPr/>
              <p:nvPr/>
            </p:nvSpPr>
            <p:spPr>
              <a:xfrm>
                <a:off x="5745832" y="1862173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6203032" y="1163449"/>
                <a:ext cx="0" cy="6897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Rectangle 7"/>
            <p:cNvSpPr/>
            <p:nvPr/>
          </p:nvSpPr>
          <p:spPr>
            <a:xfrm>
              <a:off x="-1786154" y="255342"/>
              <a:ext cx="830254" cy="5636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600" dirty="0"/>
                <a:t>153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-2881918" y="1712637"/>
              <a:ext cx="830254" cy="5636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600" dirty="0"/>
                <a:t>100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722286" y="1885160"/>
              <a:ext cx="627613" cy="5636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600" dirty="0"/>
                <a:t>50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467611" y="1713848"/>
              <a:ext cx="424971" cy="5636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600" dirty="0"/>
                <a:t>3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59467" y="949693"/>
            <a:ext cx="18485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21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097043" y="244472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62043" y="302586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59467" y="1488451"/>
            <a:ext cx="22140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50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350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78887" y="244472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7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59467" y="2027747"/>
            <a:ext cx="2396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700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84925" y="218948"/>
            <a:ext cx="11192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1,071</a:t>
            </a:r>
            <a:r>
              <a:rPr lang="en-GB" sz="3600" dirty="0">
                <a:solidFill>
                  <a:srgbClr val="0070C0"/>
                </a:solidFill>
                <a:latin typeface="KG Primary Penmanship" panose="02000506000000020003" pitchFamily="2" charset="0"/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708120" y="302586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42830" y="539859"/>
            <a:ext cx="548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/>
              <a:t>Th</a:t>
            </a:r>
            <a:endParaRPr lang="en-GB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4968619" y="244472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54841" y="2444728"/>
            <a:ext cx="561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01774" y="3827829"/>
            <a:ext cx="32611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5 tens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35 tens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578482" y="5099530"/>
            <a:ext cx="4458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 hundred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7 hundreds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701527" y="4295514"/>
            <a:ext cx="41613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35 tens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/>
              <a:t> 2 tens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37 tens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977250" y="5544908"/>
            <a:ext cx="62602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7 hundreds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/>
              <a:t> 3 hundreds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10 hundreds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216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3 - 5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849051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167768" y="1566398"/>
                <a:ext cx="310383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/>
                  <a:t>147 </a:t>
                </a:r>
                <a:r>
                  <a:rPr lang="en-GB" sz="2800" dirty="0">
                    <a:ea typeface="Cambria Math" panose="02040503050406030204" pitchFamily="18" charset="0"/>
                  </a:rPr>
                  <a:t>×</a:t>
                </a:r>
                <a:r>
                  <a:rPr lang="en-GB" sz="2800" dirty="0"/>
                  <a:t> 6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768" y="1566398"/>
                <a:ext cx="3103830" cy="523220"/>
              </a:xfrm>
              <a:prstGeom prst="rect">
                <a:avLst/>
              </a:prstGeom>
              <a:blipFill>
                <a:blip r:embed="rId5"/>
                <a:stretch>
                  <a:fillRect l="-4126" t="-1511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719113" y="1566398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?</a:t>
            </a:r>
          </a:p>
        </p:txBody>
      </p:sp>
      <p:sp>
        <p:nvSpPr>
          <p:cNvPr id="5" name="Rectangle 4"/>
          <p:cNvSpPr/>
          <p:nvPr/>
        </p:nvSpPr>
        <p:spPr>
          <a:xfrm>
            <a:off x="1167768" y="2308096"/>
            <a:ext cx="48862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The answer will have 2 ones.</a:t>
            </a:r>
          </a:p>
        </p:txBody>
      </p:sp>
      <p:sp>
        <p:nvSpPr>
          <p:cNvPr id="6" name="Rectangle 5"/>
          <p:cNvSpPr/>
          <p:nvPr/>
        </p:nvSpPr>
        <p:spPr>
          <a:xfrm>
            <a:off x="1167768" y="4751568"/>
            <a:ext cx="31038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383</a:t>
            </a:r>
            <a:r>
              <a:rPr lang="en-GB" sz="3600" dirty="0">
                <a:latin typeface="KG Primary Penmanship" panose="02000506000000020003" pitchFamily="2" charset="0"/>
              </a:rPr>
              <a:t>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3600" dirty="0">
                <a:latin typeface="KG Primary Penmanship" panose="02000506000000020003" pitchFamily="2" charset="0"/>
              </a:rPr>
              <a:t> </a:t>
            </a:r>
            <a:r>
              <a:rPr lang="en-GB" sz="2800" dirty="0"/>
              <a:t>2</a:t>
            </a:r>
            <a:r>
              <a:rPr lang="en-GB" sz="3600" dirty="0">
                <a:latin typeface="KG Primary Penmanship" panose="02000506000000020003" pitchFamily="2" charset="0"/>
              </a:rPr>
              <a:t>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KG Primary Penmanship" panose="02000506000000020003" pitchFamily="2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31436" y="4758385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KG Primary Penmanship" panose="02000506000000020003" pitchFamily="2" charset="0"/>
              </a:rPr>
              <a:t> </a:t>
            </a:r>
            <a:r>
              <a:rPr lang="en-GB" sz="2800" dirty="0"/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1167768" y="5429049"/>
            <a:ext cx="48862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The answer will have 6 ones.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693801" y="4141020"/>
            <a:ext cx="36630" cy="68557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2356173" y="4180596"/>
            <a:ext cx="17162" cy="64946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564915" y="3709944"/>
            <a:ext cx="5322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31046" y="3709944"/>
            <a:ext cx="7056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98811" y="3625748"/>
            <a:ext cx="7489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KG Primary Penmanship" panose="02000506000000020003" pitchFamily="2" charset="0"/>
              </a:rPr>
              <a:t> </a:t>
            </a:r>
            <a:r>
              <a:rPr lang="en-GB" sz="2800" dirty="0"/>
              <a:t>6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1693801" y="891000"/>
            <a:ext cx="36630" cy="6939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328618" y="891000"/>
            <a:ext cx="0" cy="6307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568965" y="440578"/>
            <a:ext cx="5322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7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835096" y="440578"/>
            <a:ext cx="7056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ea typeface="Cambria Math" panose="02040503050406030204" pitchFamily="18" charset="0"/>
              </a:rPr>
              <a:t>×</a:t>
            </a:r>
            <a:r>
              <a:rPr lang="en-GB" sz="2800" dirty="0"/>
              <a:t>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551900" y="440578"/>
                <a:ext cx="82426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4</a:t>
                </a: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1900" y="440578"/>
                <a:ext cx="824265" cy="523220"/>
              </a:xfrm>
              <a:prstGeom prst="rect">
                <a:avLst/>
              </a:prstGeom>
              <a:blipFill>
                <a:blip r:embed="rId6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3068181" y="44057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0965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3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19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43280" y="2563501"/>
            <a:ext cx="17321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247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 4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19982" y="2563501"/>
            <a:ext cx="1087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1,088</a:t>
            </a:r>
          </a:p>
        </p:txBody>
      </p:sp>
      <p:sp>
        <p:nvSpPr>
          <p:cNvPr id="5" name="Rectangle 4"/>
          <p:cNvSpPr/>
          <p:nvPr/>
        </p:nvSpPr>
        <p:spPr>
          <a:xfrm>
            <a:off x="1277033" y="3612455"/>
            <a:ext cx="61421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The answer must be less than 1,000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718241" y="1927860"/>
            <a:ext cx="182808" cy="7524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432218" y="1927860"/>
            <a:ext cx="177595" cy="6920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459573" y="1521877"/>
                <a:ext cx="133562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GB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ea typeface="Cambria Math" panose="02040503050406030204" pitchFamily="18" charset="0"/>
                      </a:rPr>
                      <m:t>250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Cambria Math" panose="02040503050406030204" pitchFamily="18" charset="0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4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573" y="1521877"/>
                <a:ext cx="1335622" cy="523220"/>
              </a:xfrm>
              <a:prstGeom prst="rect">
                <a:avLst/>
              </a:prstGeom>
              <a:blipFill>
                <a:blip r:embed="rId5"/>
                <a:stretch>
                  <a:fillRect t="-15294" r="-7727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2834665" y="1521877"/>
            <a:ext cx="13548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 1,000</a:t>
            </a:r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7851BE09-65C9-9C49-A748-04734259E5F7}"/>
              </a:ext>
            </a:extLst>
          </p:cNvPr>
          <p:cNvSpPr/>
          <p:nvPr/>
        </p:nvSpPr>
        <p:spPr>
          <a:xfrm rot="2694387">
            <a:off x="4231476" y="2103646"/>
            <a:ext cx="1566043" cy="1566043"/>
          </a:xfrm>
          <a:prstGeom prst="plus">
            <a:avLst>
              <a:gd name="adj" fmla="val 42172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134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questions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2887297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 		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	40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	2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300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		342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 		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	40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	2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300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		342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62604" y="33477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32945" y="162324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80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23712" y="2911722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600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45957" y="4185355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684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244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7699" y="1467124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243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226846"/>
              </p:ext>
            </p:extLst>
          </p:nvPr>
        </p:nvGraphicFramePr>
        <p:xfrm>
          <a:off x="3440518" y="1139665"/>
          <a:ext cx="4536000" cy="3657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Hundreds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031066"/>
                  </a:ext>
                </a:extLst>
              </a:tr>
            </a:tbl>
          </a:graphicData>
        </a:graphic>
      </p:graphicFrame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5085" y="1728733"/>
            <a:ext cx="414429" cy="406222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6049" y="1728733"/>
            <a:ext cx="414429" cy="406222"/>
          </a:xfrm>
          <a:prstGeom prst="rect">
            <a:avLst/>
          </a:prstGeom>
        </p:spPr>
      </p:pic>
      <p:pic>
        <p:nvPicPr>
          <p:cNvPr id="8" name="Picture 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736" y="2073671"/>
            <a:ext cx="414429" cy="406222"/>
          </a:xfrm>
          <a:prstGeom prst="rect">
            <a:avLst/>
          </a:prstGeom>
        </p:spPr>
      </p:pic>
      <p:pic>
        <p:nvPicPr>
          <p:cNvPr id="9" name="Picture 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736" y="1728733"/>
            <a:ext cx="414429" cy="406222"/>
          </a:xfrm>
          <a:prstGeom prst="rect">
            <a:avLst/>
          </a:prstGeom>
        </p:spPr>
      </p:pic>
      <p:pic>
        <p:nvPicPr>
          <p:cNvPr id="10" name="Picture 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9027" y="1728733"/>
            <a:ext cx="414429" cy="406222"/>
          </a:xfrm>
          <a:prstGeom prst="rect">
            <a:avLst/>
          </a:prstGeom>
        </p:spPr>
      </p:pic>
      <p:pic>
        <p:nvPicPr>
          <p:cNvPr id="11" name="Picture 1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736" y="2493807"/>
            <a:ext cx="414429" cy="406222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5085" y="2493807"/>
            <a:ext cx="414429" cy="406222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6049" y="2493807"/>
            <a:ext cx="414429" cy="406222"/>
          </a:xfrm>
          <a:prstGeom prst="rect">
            <a:avLst/>
          </a:prstGeom>
        </p:spPr>
      </p:pic>
      <p:pic>
        <p:nvPicPr>
          <p:cNvPr id="14" name="Picture 1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9027" y="2493807"/>
            <a:ext cx="414429" cy="406222"/>
          </a:xfrm>
          <a:prstGeom prst="rect">
            <a:avLst/>
          </a:prstGeom>
        </p:spPr>
      </p:pic>
      <p:pic>
        <p:nvPicPr>
          <p:cNvPr id="15" name="Picture 1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736" y="2855792"/>
            <a:ext cx="414429" cy="406222"/>
          </a:xfrm>
          <a:prstGeom prst="rect">
            <a:avLst/>
          </a:prstGeom>
        </p:spPr>
      </p:pic>
      <p:pic>
        <p:nvPicPr>
          <p:cNvPr id="16" name="Picture 1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736" y="3274190"/>
            <a:ext cx="414429" cy="406222"/>
          </a:xfrm>
          <a:prstGeom prst="rect">
            <a:avLst/>
          </a:prstGeom>
        </p:spPr>
      </p:pic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5085" y="3274190"/>
            <a:ext cx="414429" cy="406222"/>
          </a:xfrm>
          <a:prstGeom prst="rect">
            <a:avLst/>
          </a:prstGeom>
        </p:spPr>
      </p:pic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6049" y="3274190"/>
            <a:ext cx="414429" cy="406222"/>
          </a:xfrm>
          <a:prstGeom prst="rect">
            <a:avLst/>
          </a:prstGeom>
        </p:spPr>
      </p:pic>
      <p:pic>
        <p:nvPicPr>
          <p:cNvPr id="19" name="Picture 1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9027" y="3274190"/>
            <a:ext cx="414429" cy="406222"/>
          </a:xfrm>
          <a:prstGeom prst="rect">
            <a:avLst/>
          </a:prstGeom>
        </p:spPr>
      </p:pic>
      <p:pic>
        <p:nvPicPr>
          <p:cNvPr id="20" name="Picture 1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736" y="3627751"/>
            <a:ext cx="414429" cy="406222"/>
          </a:xfrm>
          <a:prstGeom prst="rect">
            <a:avLst/>
          </a:prstGeom>
        </p:spPr>
      </p:pic>
      <p:cxnSp>
        <p:nvCxnSpPr>
          <p:cNvPr id="21" name="Elbow Connector 20"/>
          <p:cNvCxnSpPr>
            <a:cxnSpLocks/>
          </p:cNvCxnSpPr>
          <p:nvPr/>
        </p:nvCxnSpPr>
        <p:spPr>
          <a:xfrm rot="10800000" flipV="1">
            <a:off x="6127473" y="4804679"/>
            <a:ext cx="1135215" cy="297778"/>
          </a:xfrm>
          <a:prstGeom prst="bentConnector3">
            <a:avLst>
              <a:gd name="adj1" fmla="val 3013"/>
            </a:avLst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9701" y="4884435"/>
            <a:ext cx="414429" cy="406222"/>
          </a:xfrm>
          <a:prstGeom prst="rect">
            <a:avLst/>
          </a:prstGeom>
        </p:spPr>
      </p:pic>
      <p:pic>
        <p:nvPicPr>
          <p:cNvPr id="23" name="Picture 22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6049" y="2073671"/>
            <a:ext cx="414429" cy="406222"/>
          </a:xfrm>
          <a:prstGeom prst="rect">
            <a:avLst/>
          </a:prstGeom>
        </p:spPr>
      </p:pic>
      <p:pic>
        <p:nvPicPr>
          <p:cNvPr id="24" name="Picture 23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5085" y="2073671"/>
            <a:ext cx="414429" cy="406222"/>
          </a:xfrm>
          <a:prstGeom prst="rect">
            <a:avLst/>
          </a:prstGeom>
        </p:spPr>
      </p:pic>
      <p:pic>
        <p:nvPicPr>
          <p:cNvPr id="25" name="Picture 2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6049" y="2855792"/>
            <a:ext cx="414429" cy="406222"/>
          </a:xfrm>
          <a:prstGeom prst="rect">
            <a:avLst/>
          </a:prstGeom>
        </p:spPr>
      </p:pic>
      <p:pic>
        <p:nvPicPr>
          <p:cNvPr id="26" name="Picture 2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5085" y="2855792"/>
            <a:ext cx="414429" cy="406222"/>
          </a:xfrm>
          <a:prstGeom prst="rect">
            <a:avLst/>
          </a:prstGeom>
        </p:spPr>
      </p:pic>
      <p:pic>
        <p:nvPicPr>
          <p:cNvPr id="27" name="Picture 2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5085" y="3627751"/>
            <a:ext cx="414429" cy="406222"/>
          </a:xfrm>
          <a:prstGeom prst="rect">
            <a:avLst/>
          </a:prstGeom>
        </p:spPr>
      </p:pic>
      <p:pic>
        <p:nvPicPr>
          <p:cNvPr id="28" name="Picture 27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6049" y="3627751"/>
            <a:ext cx="414429" cy="406222"/>
          </a:xfrm>
          <a:prstGeom prst="rect">
            <a:avLst/>
          </a:prstGeom>
        </p:spPr>
      </p:pic>
      <p:pic>
        <p:nvPicPr>
          <p:cNvPr id="29" name="Picture 28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0261" y="1728733"/>
            <a:ext cx="417107" cy="408847"/>
          </a:xfrm>
          <a:prstGeom prst="rect">
            <a:avLst/>
          </a:prstGeom>
        </p:spPr>
      </p:pic>
      <p:pic>
        <p:nvPicPr>
          <p:cNvPr id="30" name="Picture 2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6389" y="1728733"/>
            <a:ext cx="417107" cy="408847"/>
          </a:xfrm>
          <a:prstGeom prst="rect">
            <a:avLst/>
          </a:prstGeom>
        </p:spPr>
      </p:pic>
      <p:pic>
        <p:nvPicPr>
          <p:cNvPr id="31" name="Picture 30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0261" y="2493807"/>
            <a:ext cx="417107" cy="408847"/>
          </a:xfrm>
          <a:prstGeom prst="rect">
            <a:avLst/>
          </a:prstGeom>
        </p:spPr>
      </p:pic>
      <p:pic>
        <p:nvPicPr>
          <p:cNvPr id="32" name="Picture 31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6389" y="2493807"/>
            <a:ext cx="417107" cy="408847"/>
          </a:xfrm>
          <a:prstGeom prst="rect">
            <a:avLst/>
          </a:prstGeom>
        </p:spPr>
      </p:pic>
      <p:pic>
        <p:nvPicPr>
          <p:cNvPr id="33" name="Picture 32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0261" y="3274190"/>
            <a:ext cx="417107" cy="408847"/>
          </a:xfrm>
          <a:prstGeom prst="rect">
            <a:avLst/>
          </a:prstGeom>
        </p:spPr>
      </p:pic>
      <p:pic>
        <p:nvPicPr>
          <p:cNvPr id="34" name="Picture 33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6389" y="3274190"/>
            <a:ext cx="417107" cy="408847"/>
          </a:xfrm>
          <a:prstGeom prst="rect">
            <a:avLst/>
          </a:prstGeom>
        </p:spPr>
      </p:pic>
      <p:pic>
        <p:nvPicPr>
          <p:cNvPr id="35" name="Picture 34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0261" y="4023357"/>
            <a:ext cx="417107" cy="408847"/>
          </a:xfrm>
          <a:prstGeom prst="rect">
            <a:avLst/>
          </a:prstGeom>
        </p:spPr>
      </p:pic>
      <p:pic>
        <p:nvPicPr>
          <p:cNvPr id="36" name="Picture 35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6389" y="4023357"/>
            <a:ext cx="417107" cy="408847"/>
          </a:xfrm>
          <a:prstGeom prst="rect">
            <a:avLst/>
          </a:prstGeom>
        </p:spPr>
      </p:pic>
      <p:pic>
        <p:nvPicPr>
          <p:cNvPr id="37" name="Picture 3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5085" y="4023357"/>
            <a:ext cx="414429" cy="406222"/>
          </a:xfrm>
          <a:prstGeom prst="rect">
            <a:avLst/>
          </a:prstGeom>
        </p:spPr>
      </p:pic>
      <p:pic>
        <p:nvPicPr>
          <p:cNvPr id="38" name="Picture 37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6049" y="4023357"/>
            <a:ext cx="414429" cy="406222"/>
          </a:xfrm>
          <a:prstGeom prst="rect">
            <a:avLst/>
          </a:prstGeom>
        </p:spPr>
      </p:pic>
      <p:pic>
        <p:nvPicPr>
          <p:cNvPr id="39" name="Picture 38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5085" y="4378593"/>
            <a:ext cx="414429" cy="406222"/>
          </a:xfrm>
          <a:prstGeom prst="rect">
            <a:avLst/>
          </a:prstGeom>
        </p:spPr>
      </p:pic>
      <p:pic>
        <p:nvPicPr>
          <p:cNvPr id="40" name="Picture 39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6049" y="4378593"/>
            <a:ext cx="414429" cy="406222"/>
          </a:xfrm>
          <a:prstGeom prst="rect">
            <a:avLst/>
          </a:prstGeom>
        </p:spPr>
      </p:pic>
      <p:pic>
        <p:nvPicPr>
          <p:cNvPr id="41" name="Picture 4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736" y="4023357"/>
            <a:ext cx="414429" cy="406222"/>
          </a:xfrm>
          <a:prstGeom prst="rect">
            <a:avLst/>
          </a:prstGeom>
        </p:spPr>
      </p:pic>
      <p:pic>
        <p:nvPicPr>
          <p:cNvPr id="42" name="Picture 4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9027" y="4023357"/>
            <a:ext cx="414429" cy="406222"/>
          </a:xfrm>
          <a:prstGeom prst="rect">
            <a:avLst/>
          </a:prstGeom>
        </p:spPr>
      </p:pic>
      <p:pic>
        <p:nvPicPr>
          <p:cNvPr id="43" name="Picture 4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736" y="4378593"/>
            <a:ext cx="414429" cy="406222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1810216" y="1467123"/>
            <a:ext cx="12570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 times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83689" y="2940090"/>
            <a:ext cx="168507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243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</a:p>
          <a:p>
            <a:endParaRPr lang="en-GB" sz="3600" dirty="0">
              <a:latin typeface="KG Primary Penmanship" panose="02000506000000020003" pitchFamily="2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748076" y="2060023"/>
            <a:ext cx="1031682" cy="2724792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L-Shape 46"/>
          <p:cNvSpPr/>
          <p:nvPr/>
        </p:nvSpPr>
        <p:spPr>
          <a:xfrm>
            <a:off x="5200781" y="2855792"/>
            <a:ext cx="926691" cy="2456994"/>
          </a:xfrm>
          <a:prstGeom prst="corner">
            <a:avLst>
              <a:gd name="adj1" fmla="val 219365"/>
              <a:gd name="adj2" fmla="val 50000"/>
            </a:avLst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0828" y="4903939"/>
            <a:ext cx="417107" cy="408847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2692864" y="293902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84604" y="293902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7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285778" y="293541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9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4361598" y="5087546"/>
            <a:ext cx="833321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5" grpId="0"/>
      <p:bldP spid="46" grpId="0" animBg="1"/>
      <p:bldP spid="46" grpId="1" animBg="1"/>
      <p:bldP spid="47" grpId="0" animBg="1"/>
      <p:bldP spid="4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372569"/>
              </p:ext>
            </p:extLst>
          </p:nvPr>
        </p:nvGraphicFramePr>
        <p:xfrm>
          <a:off x="3628289" y="1401177"/>
          <a:ext cx="4536000" cy="2890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Hundreds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8511" y="45337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61355" y="59606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7" name="Rectangle 6"/>
          <p:cNvSpPr/>
          <p:nvPr/>
        </p:nvSpPr>
        <p:spPr>
          <a:xfrm>
            <a:off x="800342" y="2232579"/>
            <a:ext cx="17668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150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44911" y="2023606"/>
            <a:ext cx="414429" cy="406222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91435" y="2023606"/>
            <a:ext cx="414429" cy="406222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37959" y="2023606"/>
            <a:ext cx="414429" cy="406222"/>
          </a:xfrm>
          <a:prstGeom prst="rect">
            <a:avLst/>
          </a:prstGeom>
        </p:spPr>
      </p:pic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67858" y="2373195"/>
            <a:ext cx="414429" cy="406222"/>
          </a:xfrm>
          <a:prstGeom prst="rect">
            <a:avLst/>
          </a:prstGeom>
        </p:spPr>
      </p:pic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7565" y="2373195"/>
            <a:ext cx="414429" cy="406222"/>
          </a:xfrm>
          <a:prstGeom prst="rect">
            <a:avLst/>
          </a:prstGeom>
        </p:spPr>
      </p:pic>
      <p:pic>
        <p:nvPicPr>
          <p:cNvPr id="16" name="Picture 1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44911" y="2791157"/>
            <a:ext cx="414429" cy="406222"/>
          </a:xfrm>
          <a:prstGeom prst="rect">
            <a:avLst/>
          </a:prstGeom>
        </p:spPr>
      </p:pic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91435" y="2791157"/>
            <a:ext cx="414429" cy="406222"/>
          </a:xfrm>
          <a:prstGeom prst="rect">
            <a:avLst/>
          </a:prstGeom>
        </p:spPr>
      </p:pic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37959" y="2791157"/>
            <a:ext cx="414429" cy="406222"/>
          </a:xfrm>
          <a:prstGeom prst="rect">
            <a:avLst/>
          </a:prstGeom>
        </p:spPr>
      </p:pic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67858" y="3114323"/>
            <a:ext cx="414429" cy="406222"/>
          </a:xfrm>
          <a:prstGeom prst="rect">
            <a:avLst/>
          </a:prstGeom>
        </p:spPr>
      </p:pic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7565" y="3114323"/>
            <a:ext cx="414429" cy="406222"/>
          </a:xfrm>
          <a:prstGeom prst="rect">
            <a:avLst/>
          </a:prstGeom>
        </p:spPr>
      </p:pic>
      <p:pic>
        <p:nvPicPr>
          <p:cNvPr id="21" name="Picture 2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44911" y="3561048"/>
            <a:ext cx="414429" cy="406222"/>
          </a:xfrm>
          <a:prstGeom prst="rect">
            <a:avLst/>
          </a:prstGeom>
        </p:spPr>
      </p:pic>
      <p:pic>
        <p:nvPicPr>
          <p:cNvPr id="22" name="Picture 2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91435" y="3561048"/>
            <a:ext cx="414429" cy="406222"/>
          </a:xfrm>
          <a:prstGeom prst="rect">
            <a:avLst/>
          </a:prstGeom>
        </p:spPr>
      </p:pic>
      <p:pic>
        <p:nvPicPr>
          <p:cNvPr id="23" name="Picture 22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37959" y="3561048"/>
            <a:ext cx="414429" cy="406222"/>
          </a:xfrm>
          <a:prstGeom prst="rect">
            <a:avLst/>
          </a:prstGeom>
        </p:spPr>
      </p:pic>
      <p:pic>
        <p:nvPicPr>
          <p:cNvPr id="24" name="Picture 23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67858" y="3884214"/>
            <a:ext cx="414429" cy="406222"/>
          </a:xfrm>
          <a:prstGeom prst="rect">
            <a:avLst/>
          </a:prstGeom>
        </p:spPr>
      </p:pic>
      <p:pic>
        <p:nvPicPr>
          <p:cNvPr id="25" name="Picture 2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7565" y="3884214"/>
            <a:ext cx="414429" cy="406222"/>
          </a:xfrm>
          <a:prstGeom prst="rect">
            <a:avLst/>
          </a:prstGeom>
        </p:spPr>
      </p:pic>
      <p:pic>
        <p:nvPicPr>
          <p:cNvPr id="26" name="Picture 25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65358" y="2023606"/>
            <a:ext cx="417107" cy="408847"/>
          </a:xfrm>
          <a:prstGeom prst="rect">
            <a:avLst/>
          </a:prstGeom>
        </p:spPr>
      </p:pic>
      <p:pic>
        <p:nvPicPr>
          <p:cNvPr id="27" name="Picture 2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65358" y="2791157"/>
            <a:ext cx="417107" cy="408847"/>
          </a:xfrm>
          <a:prstGeom prst="rect">
            <a:avLst/>
          </a:prstGeom>
        </p:spPr>
      </p:pic>
      <p:pic>
        <p:nvPicPr>
          <p:cNvPr id="28" name="Picture 2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65358" y="3561048"/>
            <a:ext cx="417107" cy="408847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5221619" y="2805840"/>
            <a:ext cx="1353431" cy="1484596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Elbow Connector 29"/>
          <p:cNvCxnSpPr/>
          <p:nvPr/>
        </p:nvCxnSpPr>
        <p:spPr>
          <a:xfrm rot="10800000" flipV="1">
            <a:off x="4738526" y="4380359"/>
            <a:ext cx="1147070" cy="343262"/>
          </a:xfrm>
          <a:prstGeom prst="bentConnector3">
            <a:avLst>
              <a:gd name="adj1" fmla="val 2408"/>
            </a:avLst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65358" y="4494115"/>
            <a:ext cx="417107" cy="408847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2405729" y="2233166"/>
            <a:ext cx="8146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450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1AFA5F-63F8-4689-A752-AD9BE3CEFF4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1568" y="4494115"/>
            <a:ext cx="2144377" cy="149941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58BC4AC-952B-4C79-A21D-BE5D85A0E631}"/>
              </a:ext>
            </a:extLst>
          </p:cNvPr>
          <p:cNvSpPr txBox="1"/>
          <p:nvPr/>
        </p:nvSpPr>
        <p:spPr>
          <a:xfrm>
            <a:off x="2883065" y="5096206"/>
            <a:ext cx="3669323" cy="578882"/>
          </a:xfrm>
          <a:prstGeom prst="wedgeRoundRectCallout">
            <a:avLst>
              <a:gd name="adj1" fmla="val -60130"/>
              <a:gd name="adj2" fmla="val -23567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2800" dirty="0"/>
              <a:t>I think the answer is 45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9" grpId="0" animBg="1"/>
      <p:bldP spid="29" grpId="1" animBg="1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and 2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8811" y="425678"/>
            <a:ext cx="1766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123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073823"/>
              </p:ext>
            </p:extLst>
          </p:nvPr>
        </p:nvGraphicFramePr>
        <p:xfrm>
          <a:off x="4990688" y="1152419"/>
          <a:ext cx="2268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2555874994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73968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6854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2635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1815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52533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54864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33897" y="2205882"/>
                <a:ext cx="66396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5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897" y="2205882"/>
                <a:ext cx="663964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993613"/>
              </p:ext>
            </p:extLst>
          </p:nvPr>
        </p:nvGraphicFramePr>
        <p:xfrm>
          <a:off x="611581" y="1311228"/>
          <a:ext cx="3780000" cy="3657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Hundreds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1322692"/>
                  </a:ext>
                </a:extLst>
              </a:tr>
            </a:tbl>
          </a:graphicData>
        </a:graphic>
      </p:graphicFrame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4991" y="1930497"/>
            <a:ext cx="417107" cy="408847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4991" y="2679207"/>
            <a:ext cx="417107" cy="408847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4991" y="3448490"/>
            <a:ext cx="417107" cy="408847"/>
          </a:xfrm>
          <a:prstGeom prst="rect">
            <a:avLst/>
          </a:prstGeom>
        </p:spPr>
      </p:pic>
      <p:cxnSp>
        <p:nvCxnSpPr>
          <p:cNvPr id="10" name="Elbow Connector 9"/>
          <p:cNvCxnSpPr>
            <a:cxnSpLocks/>
            <a:endCxn id="37" idx="3"/>
          </p:cNvCxnSpPr>
          <p:nvPr/>
        </p:nvCxnSpPr>
        <p:spPr>
          <a:xfrm rot="10800000" flipV="1">
            <a:off x="2783369" y="5002292"/>
            <a:ext cx="746280" cy="178130"/>
          </a:xfrm>
          <a:prstGeom prst="bentConnector3">
            <a:avLst>
              <a:gd name="adj1" fmla="val 2874"/>
            </a:avLst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4991" y="4210794"/>
            <a:ext cx="417107" cy="408847"/>
          </a:xfrm>
          <a:prstGeom prst="rect">
            <a:avLst/>
          </a:prstGeom>
        </p:spPr>
      </p:pic>
      <p:pic>
        <p:nvPicPr>
          <p:cNvPr id="12" name="Picture 1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1926047"/>
            <a:ext cx="414429" cy="406222"/>
          </a:xfrm>
          <a:prstGeom prst="rect">
            <a:avLst/>
          </a:prstGeom>
        </p:spPr>
      </p:pic>
      <p:pic>
        <p:nvPicPr>
          <p:cNvPr id="13" name="Picture 1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9725" y="1926047"/>
            <a:ext cx="414429" cy="406222"/>
          </a:xfrm>
          <a:prstGeom prst="rect">
            <a:avLst/>
          </a:prstGeom>
        </p:spPr>
      </p:pic>
      <p:pic>
        <p:nvPicPr>
          <p:cNvPr id="14" name="Picture 1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2271842"/>
            <a:ext cx="414429" cy="406222"/>
          </a:xfrm>
          <a:prstGeom prst="rect">
            <a:avLst/>
          </a:prstGeom>
        </p:spPr>
      </p:pic>
      <p:pic>
        <p:nvPicPr>
          <p:cNvPr id="15" name="Picture 1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2672132"/>
            <a:ext cx="414429" cy="406222"/>
          </a:xfrm>
          <a:prstGeom prst="rect">
            <a:avLst/>
          </a:prstGeom>
        </p:spPr>
      </p:pic>
      <p:pic>
        <p:nvPicPr>
          <p:cNvPr id="16" name="Picture 1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9725" y="2672132"/>
            <a:ext cx="414429" cy="406222"/>
          </a:xfrm>
          <a:prstGeom prst="rect">
            <a:avLst/>
          </a:prstGeom>
        </p:spPr>
      </p:pic>
      <p:pic>
        <p:nvPicPr>
          <p:cNvPr id="17" name="Picture 1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3023187"/>
            <a:ext cx="414429" cy="406222"/>
          </a:xfrm>
          <a:prstGeom prst="rect">
            <a:avLst/>
          </a:prstGeom>
        </p:spPr>
      </p:pic>
      <p:pic>
        <p:nvPicPr>
          <p:cNvPr id="18" name="Picture 1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3441415"/>
            <a:ext cx="414429" cy="406222"/>
          </a:xfrm>
          <a:prstGeom prst="rect">
            <a:avLst/>
          </a:prstGeom>
        </p:spPr>
      </p:pic>
      <p:pic>
        <p:nvPicPr>
          <p:cNvPr id="19" name="Picture 1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9725" y="3441415"/>
            <a:ext cx="414429" cy="406222"/>
          </a:xfrm>
          <a:prstGeom prst="rect">
            <a:avLst/>
          </a:prstGeom>
        </p:spPr>
      </p:pic>
      <p:pic>
        <p:nvPicPr>
          <p:cNvPr id="20" name="Picture 1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3800948"/>
            <a:ext cx="414429" cy="406222"/>
          </a:xfrm>
          <a:prstGeom prst="rect">
            <a:avLst/>
          </a:prstGeom>
        </p:spPr>
      </p:pic>
      <p:pic>
        <p:nvPicPr>
          <p:cNvPr id="21" name="Picture 2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4203719"/>
            <a:ext cx="414429" cy="406222"/>
          </a:xfrm>
          <a:prstGeom prst="rect">
            <a:avLst/>
          </a:prstGeom>
        </p:spPr>
      </p:pic>
      <p:pic>
        <p:nvPicPr>
          <p:cNvPr id="22" name="Picture 2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9725" y="4203719"/>
            <a:ext cx="414429" cy="406222"/>
          </a:xfrm>
          <a:prstGeom prst="rect">
            <a:avLst/>
          </a:prstGeom>
        </p:spPr>
      </p:pic>
      <p:pic>
        <p:nvPicPr>
          <p:cNvPr id="23" name="Picture 2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4556048"/>
            <a:ext cx="414429" cy="406222"/>
          </a:xfrm>
          <a:prstGeom prst="rect">
            <a:avLst/>
          </a:prstGeom>
        </p:spPr>
      </p:pic>
      <p:pic>
        <p:nvPicPr>
          <p:cNvPr id="37" name="Picture 3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8940" y="4977311"/>
            <a:ext cx="414429" cy="406222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7334047" y="2998481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(3 </a:t>
            </a:r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000" dirty="0"/>
              <a:t> 4)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725425" y="462834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269125" y="3561655"/>
            <a:ext cx="1029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(20 </a:t>
            </a:r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000" dirty="0"/>
              <a:t>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004118" y="462834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9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204203" y="4115653"/>
            <a:ext cx="1159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(100 </a:t>
            </a:r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000" dirty="0"/>
              <a:t> 4)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199031" y="462834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96133" y="425678"/>
            <a:ext cx="814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492</a:t>
            </a:r>
            <a:r>
              <a:rPr lang="en-GB" sz="2800" dirty="0"/>
              <a:t>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260620" y="2271842"/>
            <a:ext cx="986008" cy="2672606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12864964-C377-49E2-8277-E68DCC8AAC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99172" y="1937573"/>
            <a:ext cx="414429" cy="404221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BC1860A7-3637-4EF5-A279-D45BD13BBCD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5677" y="1937573"/>
            <a:ext cx="414429" cy="404221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00A205E4-BEDD-4FE0-A3D1-0563ED5D5CE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99172" y="2683658"/>
            <a:ext cx="414429" cy="40422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CFD88AFF-E5E5-4722-A9A0-E94A9F604B8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5677" y="2683658"/>
            <a:ext cx="414429" cy="404221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9EAC3CDD-92F0-4D3F-82C2-58CC66128A7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99172" y="3452941"/>
            <a:ext cx="414429" cy="404221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9F9D28CF-6FA4-43CB-B15B-8D8BAA7E7C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5677" y="3452941"/>
            <a:ext cx="414429" cy="40422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E911C537-27C6-46E2-A674-FFF528B9C0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99172" y="4215245"/>
            <a:ext cx="414429" cy="404221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683B5A48-3DFB-4FDB-BEB1-A97CD3AFB3C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5677" y="4215245"/>
            <a:ext cx="414429" cy="404221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389E9468-B696-4ABD-9C40-8AC8E5938951}"/>
              </a:ext>
            </a:extLst>
          </p:cNvPr>
          <p:cNvSpPr txBox="1"/>
          <p:nvPr/>
        </p:nvSpPr>
        <p:spPr>
          <a:xfrm>
            <a:off x="5974852" y="2913768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1       2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C23ADE2-E43E-46E4-941E-6FD9178B6D16}"/>
              </a:ext>
            </a:extLst>
          </p:cNvPr>
          <p:cNvSpPr txBox="1"/>
          <p:nvPr/>
        </p:nvSpPr>
        <p:spPr>
          <a:xfrm>
            <a:off x="5986350" y="3480959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8       0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0EA3D05-C097-491F-8E01-DF517EB5DF10}"/>
              </a:ext>
            </a:extLst>
          </p:cNvPr>
          <p:cNvSpPr txBox="1"/>
          <p:nvPr/>
        </p:nvSpPr>
        <p:spPr>
          <a:xfrm>
            <a:off x="5175571" y="4054098"/>
            <a:ext cx="1959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4        0       0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D373C240-19E1-4A04-8355-5AF0272B55D3}"/>
                  </a:ext>
                </a:extLst>
              </p:cNvPr>
              <p:cNvSpPr txBox="1"/>
              <p:nvPr/>
            </p:nvSpPr>
            <p:spPr>
              <a:xfrm>
                <a:off x="4445545" y="3961765"/>
                <a:ext cx="67999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5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D373C240-19E1-4A04-8355-5AF0272B55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545" y="3961765"/>
                <a:ext cx="679994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4685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 tmFilter="0, 0; .2, .5; .8, .5; 1, 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250" autoRev="1" fill="hold"/>
                                        <p:tgtEl>
                                          <p:spTgt spid="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3" dur="25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9" dur="25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 tmFilter="0, 0; .2, .5; .8, .5; 1, 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250" autoRev="1" fill="hold"/>
                                        <p:tgtEl>
                                          <p:spTgt spid="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5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 tmFilter="0, 0; .2, .5; .8, .5; 1, 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8" dur="250" autoRev="1" fill="hold"/>
                                        <p:tgtEl>
                                          <p:spTgt spid="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 tmFilter="0, 0; .2, .5; .8, .5; 1, 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1" dur="250" autoRev="1" fill="hold"/>
                                        <p:tgtEl>
                                          <p:spTgt spid="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0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3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500"/>
                            </p:stCondLst>
                            <p:childTnLst>
                              <p:par>
                                <p:cTn id="2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500"/>
                            </p:stCondLst>
                            <p:childTnLst>
                              <p:par>
                                <p:cTn id="23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1" grpId="0"/>
      <p:bldP spid="42" grpId="0"/>
      <p:bldP spid="43" grpId="0"/>
      <p:bldP spid="44" grpId="0"/>
      <p:bldP spid="45" grpId="0"/>
      <p:bldP spid="49" grpId="0" animBg="1"/>
      <p:bldP spid="49" grpId="1" animBg="1"/>
      <p:bldP spid="59" grpId="0"/>
      <p:bldP spid="60" grpId="0"/>
      <p:bldP spid="6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3.6|3.9|5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7|5.6|2.4|15.8|1.2|1.1|6.2|2.1|1.4|15.4|1.4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2|3.4|3.3|5.8|4.8|12.7|1.1|13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2|13.4|4.5|2.2|7.1|3.4|4.3|4.8|1.8|3.6|7.1|1.5|4.2|1.8|2.2|7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9|1.2|0.7|2.6|1.2|6.1|2.7|6.7|3|3.1|0.9|2.6|1.2|2.2|3.3|2.4|2.2|2.3|3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4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6|6.9|3.5|1.8|10.8|4.4|3.6|8.6|1.4|4.9|3.2|7.2|6.3|1.6|9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3|6|3.8|6.1|0.9|3.5|1.5|10|1.1|3.4|1|2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4|9.1|1|11.3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terms/"/>
    <ds:schemaRef ds:uri="cee99ee9-287b-4f9a-957c-ba5ae7375c9a"/>
    <ds:schemaRef ds:uri="http://schemas.openxmlformats.org/package/2006/metadata/core-properties"/>
    <ds:schemaRef ds:uri="http://purl.org/dc/elements/1.1/"/>
    <ds:schemaRef ds:uri="522d4c35-b548-4432-90ae-af4376e1c4b4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7EFA376-B777-4709-9499-1FEA8FF562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8861</TotalTime>
  <Words>388</Words>
  <Application>Microsoft Office PowerPoint</Application>
  <PresentationFormat>On-screen Show (4:3)</PresentationFormat>
  <Paragraphs>165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and 2 on the worksheet</vt:lpstr>
      <vt:lpstr>PowerPoint Presentation</vt:lpstr>
      <vt:lpstr>PowerPoint Presentation</vt:lpstr>
      <vt:lpstr>PowerPoint Presentation</vt:lpstr>
      <vt:lpstr>PowerPoint Presentation</vt:lpstr>
      <vt:lpstr>Have a go at questions  3 - 5 on the worksheet</vt:lpstr>
      <vt:lpstr>PowerPoint Presentation</vt:lpstr>
      <vt:lpstr>PowerPoint Presentation</vt:lpstr>
      <vt:lpstr>Have a go at the rest of the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James Clegg</cp:lastModifiedBy>
  <cp:revision>250</cp:revision>
  <dcterms:created xsi:type="dcterms:W3CDTF">2019-07-05T11:02:13Z</dcterms:created>
  <dcterms:modified xsi:type="dcterms:W3CDTF">2020-12-18T12:00:01Z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