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6"/>
  </p:notesMasterIdLst>
  <p:sldIdLst>
    <p:sldId id="296" r:id="rId11"/>
    <p:sldId id="297" r:id="rId12"/>
    <p:sldId id="298" r:id="rId13"/>
    <p:sldId id="322" r:id="rId14"/>
    <p:sldId id="299" r:id="rId15"/>
    <p:sldId id="316" r:id="rId16"/>
    <p:sldId id="317" r:id="rId17"/>
    <p:sldId id="307" r:id="rId18"/>
    <p:sldId id="318" r:id="rId19"/>
    <p:sldId id="319" r:id="rId20"/>
    <p:sldId id="320" r:id="rId21"/>
    <p:sldId id="301" r:id="rId22"/>
    <p:sldId id="309" r:id="rId23"/>
    <p:sldId id="321" r:id="rId24"/>
    <p:sldId id="31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1" userDrawn="1">
          <p15:clr>
            <a:srgbClr val="A4A3A4"/>
          </p15:clr>
        </p15:guide>
        <p15:guide id="2" pos="35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6327"/>
  </p:normalViewPr>
  <p:slideViewPr>
    <p:cSldViewPr snapToGrid="0" snapToObjects="1">
      <p:cViewPr varScale="1">
        <p:scale>
          <a:sx n="109" d="100"/>
          <a:sy n="109" d="100"/>
        </p:scale>
        <p:origin x="992" y="72"/>
      </p:cViewPr>
      <p:guideLst>
        <p:guide orient="horz" pos="2341"/>
        <p:guide pos="35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F9F87F8B-A7B7-4D26-87B3-F87FB96A7F0B}"/>
    <pc:docChg chg="custSel modSld">
      <pc:chgData name="James Clegg" userId="c6df1435-7a36-4b38-be4d-16e68e91152f" providerId="ADAL" clId="{F9F87F8B-A7B7-4D26-87B3-F87FB96A7F0B}" dt="2020-12-18T18:59:34.608" v="12"/>
      <pc:docMkLst>
        <pc:docMk/>
      </pc:docMkLst>
      <pc:sldChg chg="modTransition">
        <pc:chgData name="James Clegg" userId="c6df1435-7a36-4b38-be4d-16e68e91152f" providerId="ADAL" clId="{F9F87F8B-A7B7-4D26-87B3-F87FB96A7F0B}" dt="2020-12-18T18:59:34.608" v="12"/>
        <pc:sldMkLst>
          <pc:docMk/>
          <pc:sldMk cId="3463639803" sldId="296"/>
        </pc:sldMkLst>
      </pc:sldChg>
      <pc:sldChg chg="modTransition">
        <pc:chgData name="James Clegg" userId="c6df1435-7a36-4b38-be4d-16e68e91152f" providerId="ADAL" clId="{F9F87F8B-A7B7-4D26-87B3-F87FB96A7F0B}" dt="2020-12-18T18:59:34.608" v="12"/>
        <pc:sldMkLst>
          <pc:docMk/>
          <pc:sldMk cId="861935487" sldId="297"/>
        </pc:sldMkLst>
      </pc:sldChg>
      <pc:sldChg chg="delSp modTransition delAnim">
        <pc:chgData name="James Clegg" userId="c6df1435-7a36-4b38-be4d-16e68e91152f" providerId="ADAL" clId="{F9F87F8B-A7B7-4D26-87B3-F87FB96A7F0B}" dt="2020-12-18T18:59:34.608" v="12"/>
        <pc:sldMkLst>
          <pc:docMk/>
          <pc:sldMk cId="4128357408" sldId="298"/>
        </pc:sldMkLst>
        <pc:picChg chg="del">
          <ac:chgData name="James Clegg" userId="c6df1435-7a36-4b38-be4d-16e68e91152f" providerId="ADAL" clId="{F9F87F8B-A7B7-4D26-87B3-F87FB96A7F0B}" dt="2020-12-18T18:58:40.777" v="0" actId="478"/>
          <ac:picMkLst>
            <pc:docMk/>
            <pc:sldMk cId="4128357408" sldId="298"/>
            <ac:picMk id="3" creationId="{00000000-0000-0000-0000-000000000000}"/>
          </ac:picMkLst>
        </pc:picChg>
      </pc:sldChg>
      <pc:sldChg chg="modTransition">
        <pc:chgData name="James Clegg" userId="c6df1435-7a36-4b38-be4d-16e68e91152f" providerId="ADAL" clId="{F9F87F8B-A7B7-4D26-87B3-F87FB96A7F0B}" dt="2020-12-18T18:59:34.608" v="12"/>
        <pc:sldMkLst>
          <pc:docMk/>
          <pc:sldMk cId="895466786" sldId="299"/>
        </pc:sldMkLst>
      </pc:sldChg>
      <pc:sldChg chg="delSp modTransition delAnim">
        <pc:chgData name="James Clegg" userId="c6df1435-7a36-4b38-be4d-16e68e91152f" providerId="ADAL" clId="{F9F87F8B-A7B7-4D26-87B3-F87FB96A7F0B}" dt="2020-12-18T18:59:34.608" v="12"/>
        <pc:sldMkLst>
          <pc:docMk/>
          <pc:sldMk cId="3782242679" sldId="301"/>
        </pc:sldMkLst>
        <pc:picChg chg="del">
          <ac:chgData name="James Clegg" userId="c6df1435-7a36-4b38-be4d-16e68e91152f" providerId="ADAL" clId="{F9F87F8B-A7B7-4D26-87B3-F87FB96A7F0B}" dt="2020-12-18T18:59:18.514" v="8" actId="478"/>
          <ac:picMkLst>
            <pc:docMk/>
            <pc:sldMk cId="3782242679" sldId="301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9F87F8B-A7B7-4D26-87B3-F87FB96A7F0B}" dt="2020-12-18T18:59:34.608" v="12"/>
        <pc:sldMkLst>
          <pc:docMk/>
          <pc:sldMk cId="455250951" sldId="307"/>
        </pc:sldMkLst>
        <pc:picChg chg="del">
          <ac:chgData name="James Clegg" userId="c6df1435-7a36-4b38-be4d-16e68e91152f" providerId="ADAL" clId="{F9F87F8B-A7B7-4D26-87B3-F87FB96A7F0B}" dt="2020-12-18T18:59:00.198" v="4" actId="478"/>
          <ac:picMkLst>
            <pc:docMk/>
            <pc:sldMk cId="455250951" sldId="307"/>
            <ac:picMk id="1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9F87F8B-A7B7-4D26-87B3-F87FB96A7F0B}" dt="2020-12-18T18:59:34.608" v="12"/>
        <pc:sldMkLst>
          <pc:docMk/>
          <pc:sldMk cId="3656634838" sldId="309"/>
        </pc:sldMkLst>
        <pc:picChg chg="del">
          <ac:chgData name="James Clegg" userId="c6df1435-7a36-4b38-be4d-16e68e91152f" providerId="ADAL" clId="{F9F87F8B-A7B7-4D26-87B3-F87FB96A7F0B}" dt="2020-12-18T18:59:22.626" v="9" actId="478"/>
          <ac:picMkLst>
            <pc:docMk/>
            <pc:sldMk cId="3656634838" sldId="309"/>
            <ac:picMk id="7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9F87F8B-A7B7-4D26-87B3-F87FB96A7F0B}" dt="2020-12-18T18:59:34.608" v="12"/>
        <pc:sldMkLst>
          <pc:docMk/>
          <pc:sldMk cId="2585766579" sldId="314"/>
        </pc:sldMkLst>
        <pc:picChg chg="del">
          <ac:chgData name="James Clegg" userId="c6df1435-7a36-4b38-be4d-16e68e91152f" providerId="ADAL" clId="{F9F87F8B-A7B7-4D26-87B3-F87FB96A7F0B}" dt="2020-12-18T18:59:30.091" v="11" actId="478"/>
          <ac:picMkLst>
            <pc:docMk/>
            <pc:sldMk cId="2585766579" sldId="314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9F87F8B-A7B7-4D26-87B3-F87FB96A7F0B}" dt="2020-12-18T18:59:34.608" v="12"/>
        <pc:sldMkLst>
          <pc:docMk/>
          <pc:sldMk cId="112351611" sldId="316"/>
        </pc:sldMkLst>
        <pc:picChg chg="del">
          <ac:chgData name="James Clegg" userId="c6df1435-7a36-4b38-be4d-16e68e91152f" providerId="ADAL" clId="{F9F87F8B-A7B7-4D26-87B3-F87FB96A7F0B}" dt="2020-12-18T18:58:49.680" v="2" actId="478"/>
          <ac:picMkLst>
            <pc:docMk/>
            <pc:sldMk cId="112351611" sldId="316"/>
            <ac:picMk id="57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9F87F8B-A7B7-4D26-87B3-F87FB96A7F0B}" dt="2020-12-18T18:59:34.608" v="12"/>
        <pc:sldMkLst>
          <pc:docMk/>
          <pc:sldMk cId="323854760" sldId="317"/>
        </pc:sldMkLst>
        <pc:picChg chg="del">
          <ac:chgData name="James Clegg" userId="c6df1435-7a36-4b38-be4d-16e68e91152f" providerId="ADAL" clId="{F9F87F8B-A7B7-4D26-87B3-F87FB96A7F0B}" dt="2020-12-18T18:58:54.045" v="3" actId="478"/>
          <ac:picMkLst>
            <pc:docMk/>
            <pc:sldMk cId="323854760" sldId="317"/>
            <ac:picMk id="9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9F87F8B-A7B7-4D26-87B3-F87FB96A7F0B}" dt="2020-12-18T18:59:34.608" v="12"/>
        <pc:sldMkLst>
          <pc:docMk/>
          <pc:sldMk cId="422073039" sldId="318"/>
        </pc:sldMkLst>
        <pc:picChg chg="del">
          <ac:chgData name="James Clegg" userId="c6df1435-7a36-4b38-be4d-16e68e91152f" providerId="ADAL" clId="{F9F87F8B-A7B7-4D26-87B3-F87FB96A7F0B}" dt="2020-12-18T18:59:04.458" v="5" actId="478"/>
          <ac:picMkLst>
            <pc:docMk/>
            <pc:sldMk cId="422073039" sldId="318"/>
            <ac:picMk id="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9F87F8B-A7B7-4D26-87B3-F87FB96A7F0B}" dt="2020-12-18T18:59:34.608" v="12"/>
        <pc:sldMkLst>
          <pc:docMk/>
          <pc:sldMk cId="4159127131" sldId="319"/>
        </pc:sldMkLst>
        <pc:picChg chg="del">
          <ac:chgData name="James Clegg" userId="c6df1435-7a36-4b38-be4d-16e68e91152f" providerId="ADAL" clId="{F9F87F8B-A7B7-4D26-87B3-F87FB96A7F0B}" dt="2020-12-18T18:59:08.276" v="6" actId="478"/>
          <ac:picMkLst>
            <pc:docMk/>
            <pc:sldMk cId="4159127131" sldId="319"/>
            <ac:picMk id="6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9F87F8B-A7B7-4D26-87B3-F87FB96A7F0B}" dt="2020-12-18T18:59:34.608" v="12"/>
        <pc:sldMkLst>
          <pc:docMk/>
          <pc:sldMk cId="548243757" sldId="320"/>
        </pc:sldMkLst>
        <pc:picChg chg="del">
          <ac:chgData name="James Clegg" userId="c6df1435-7a36-4b38-be4d-16e68e91152f" providerId="ADAL" clId="{F9F87F8B-A7B7-4D26-87B3-F87FB96A7F0B}" dt="2020-12-18T18:59:12.074" v="7" actId="478"/>
          <ac:picMkLst>
            <pc:docMk/>
            <pc:sldMk cId="548243757" sldId="320"/>
            <ac:picMk id="11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9F87F8B-A7B7-4D26-87B3-F87FB96A7F0B}" dt="2020-12-18T18:59:34.608" v="12"/>
        <pc:sldMkLst>
          <pc:docMk/>
          <pc:sldMk cId="1623936944" sldId="321"/>
        </pc:sldMkLst>
        <pc:picChg chg="del">
          <ac:chgData name="James Clegg" userId="c6df1435-7a36-4b38-be4d-16e68e91152f" providerId="ADAL" clId="{F9F87F8B-A7B7-4D26-87B3-F87FB96A7F0B}" dt="2020-12-18T18:59:26.465" v="10" actId="478"/>
          <ac:picMkLst>
            <pc:docMk/>
            <pc:sldMk cId="1623936944" sldId="321"/>
            <ac:picMk id="9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9F87F8B-A7B7-4D26-87B3-F87FB96A7F0B}" dt="2020-12-18T18:59:34.608" v="12"/>
        <pc:sldMkLst>
          <pc:docMk/>
          <pc:sldMk cId="2648344132" sldId="322"/>
        </pc:sldMkLst>
        <pc:picChg chg="del">
          <ac:chgData name="James Clegg" userId="c6df1435-7a36-4b38-be4d-16e68e91152f" providerId="ADAL" clId="{F9F87F8B-A7B7-4D26-87B3-F87FB96A7F0B}" dt="2020-12-18T18:58:44.817" v="1" actId="478"/>
          <ac:picMkLst>
            <pc:docMk/>
            <pc:sldMk cId="2648344132" sldId="322"/>
            <ac:picMk id="1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18/12/2020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8916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0464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18/12/2020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5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13.png"/><Relationship Id="rId5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5" Type="http://schemas.openxmlformats.org/officeDocument/2006/relationships/image" Target="../media/image10.png"/><Relationship Id="rId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115" y="2185308"/>
            <a:ext cx="6462320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45625" y="470541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96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÷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4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02240" y="47306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F7979C17-A318-48C9-B43B-5F668ACF2F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3597" y="460099"/>
            <a:ext cx="747045" cy="747045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463F1ECD-53E3-4B07-8DB1-516DAB010694}"/>
              </a:ext>
            </a:extLst>
          </p:cNvPr>
          <p:cNvSpPr txBox="1"/>
          <p:nvPr/>
        </p:nvSpPr>
        <p:spPr>
          <a:xfrm>
            <a:off x="5616441" y="602788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93A84C5D-99EA-4364-AF29-7CF68EE00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95877"/>
              </p:ext>
            </p:extLst>
          </p:nvPr>
        </p:nvGraphicFramePr>
        <p:xfrm>
          <a:off x="3775000" y="1527209"/>
          <a:ext cx="4392000" cy="3657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2193011"/>
                  </a:ext>
                </a:extLst>
              </a:tr>
            </a:tbl>
          </a:graphicData>
        </a:graphic>
      </p:graphicFrame>
      <p:pic>
        <p:nvPicPr>
          <p:cNvPr id="21" name="Picture 20">
            <a:extLst>
              <a:ext uri="{FF2B5EF4-FFF2-40B4-BE49-F238E27FC236}">
                <a16:creationId xmlns:a16="http://schemas.microsoft.com/office/drawing/2014/main" id="{B0A1A703-FF87-4806-9A9B-5999AF132D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0721" y="1389675"/>
            <a:ext cx="495300" cy="56692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0C319E5-EB58-424B-AEC6-6B9CA1D0B2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601062" y="371825"/>
            <a:ext cx="931989" cy="260262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A075D7F-E386-4A60-B9BF-455D976823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0721" y="1724606"/>
            <a:ext cx="495300" cy="56692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0366B48-AFA5-4F5E-9C5E-D6DCABAE4E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601062" y="706756"/>
            <a:ext cx="931989" cy="260262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E3A8D8F-4913-40AB-8490-EFF97D2282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0721" y="2079495"/>
            <a:ext cx="495300" cy="56692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CB464C7-3B32-4C35-A39C-141BCEBF89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601062" y="1061645"/>
            <a:ext cx="931989" cy="260262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482BB2C-3B9C-4B65-BDD4-9E71CFE7DF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0721" y="2434384"/>
            <a:ext cx="495300" cy="56692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B380FE0-7961-4435-8526-EF70B5FFCC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601062" y="1416534"/>
            <a:ext cx="931989" cy="260262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CF29B15-F732-415F-A716-2198A0C3C1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0721" y="2789273"/>
            <a:ext cx="495300" cy="56692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1E7AA51-0DCD-4A17-99D0-14CB7E1AEC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601062" y="1771423"/>
            <a:ext cx="931989" cy="260262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FE718C87-B9D1-40F7-A80D-3ABB04B2D2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0721" y="3144162"/>
            <a:ext cx="495300" cy="56692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3864EA4-8EAE-4CF0-8F2E-534F542E71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601062" y="2126312"/>
            <a:ext cx="931989" cy="260262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ACA11DF6-1F57-447F-8129-FA7B65A928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601062" y="2481201"/>
            <a:ext cx="931989" cy="2602628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BBFF3615-9E54-4501-BAD6-63262B5A5C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601062" y="2836090"/>
            <a:ext cx="931989" cy="2602628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FDAC9D68-378B-4F1A-BF97-1DF75D6D44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601062" y="3190979"/>
            <a:ext cx="931989" cy="2602628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5DA13597-B26B-41F7-8C1F-94784FAC4D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6002" y="1362869"/>
            <a:ext cx="495300" cy="566928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5EF40168-1B70-4087-BC34-777EA7BF85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6002" y="1697800"/>
            <a:ext cx="495300" cy="566928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C04C060D-E816-4090-B920-BBD4E08260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6002" y="2052689"/>
            <a:ext cx="495300" cy="566928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7C1FC48C-7EF4-47D5-9431-07C2DAE772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6002" y="2407578"/>
            <a:ext cx="495300" cy="566928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BA79BE48-C07B-4EFF-B839-105ADADA6E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6002" y="2762467"/>
            <a:ext cx="495300" cy="566928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383F37D6-6151-4FD8-B894-D97EE4E60A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1055" y="1376272"/>
            <a:ext cx="495300" cy="566928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BB5B12E3-AF95-4CAF-ACC5-A172C96635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1055" y="1711203"/>
            <a:ext cx="495300" cy="566928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490C640A-39E9-4759-B04D-FDBDA8914C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1055" y="2066092"/>
            <a:ext cx="495300" cy="566928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24F1FA4E-433C-4192-B081-02BBECEA60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1055" y="2420981"/>
            <a:ext cx="495300" cy="566928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54184430-10FC-4DF9-879D-548415D6F3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1055" y="2775870"/>
            <a:ext cx="495300" cy="56692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5912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0.30868 0.10486 " pathEditMode="relative" rAng="0" ptsTypes="AA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34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07407E-6 L 0.31111 0.16574 " pathEditMode="relative" rAng="0" ptsTypes="AA">
                                      <p:cBhvr>
                                        <p:cTn id="8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56" y="8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31198 0.22825 " pathEditMode="relative" rAng="0" ptsTypes="AA">
                                      <p:cBhvr>
                                        <p:cTn id="9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90" y="11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6 L 0.31406 0.28264 " pathEditMode="relative" rAng="0" ptsTypes="AA">
                                      <p:cBhvr>
                                        <p:cTn id="9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94" y="1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0.30695 -0.05417 " pathEditMode="relative" rAng="0" ptsTypes="AA">
                                      <p:cBhvr>
                                        <p:cTn id="101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47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750"/>
                            </p:stCondLst>
                            <p:childTnLst>
                              <p:par>
                                <p:cTn id="10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48148E-6 L 0.30764 0.00139 " pathEditMode="relative" rAng="0" ptsTypes="AA">
                                      <p:cBhvr>
                                        <p:cTn id="104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82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0.30834 0.06273 " pathEditMode="relative" rAng="0" ptsTypes="AA">
                                      <p:cBhvr>
                                        <p:cTn id="107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17" y="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250"/>
                            </p:stCondLst>
                            <p:childTnLst>
                              <p:par>
                                <p:cTn id="10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7.40741E-7 L 0.31372 0.12431 " pathEditMode="relative" rAng="0" ptsTypes="AA">
                                      <p:cBhvr>
                                        <p:cTn id="110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77" y="6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0.32101 0.11968 " pathEditMode="relative" rAng="0" ptsTypes="AA">
                                      <p:cBhvr>
                                        <p:cTn id="1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42" y="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000"/>
                            </p:stCondLst>
                            <p:childTnLst>
                              <p:par>
                                <p:cTn id="17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59259E-6 L 0.32136 0.18125 " pathEditMode="relative" rAng="0" ptsTypes="AA">
                                      <p:cBhvr>
                                        <p:cTn id="1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59" y="9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000"/>
                            </p:stCondLst>
                            <p:childTnLst>
                              <p:par>
                                <p:cTn id="17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44444E-6 L 0.32136 0.24723 " pathEditMode="relative" rAng="0" ptsTypes="AA">
                                      <p:cBhvr>
                                        <p:cTn id="17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59" y="1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0.32223 0.30601 " pathEditMode="relative" rAng="0" ptsTypes="AA">
                                      <p:cBhvr>
                                        <p:cTn id="1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11" y="1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33333E-6 L 0.37587 -0.08426 " pathEditMode="relative" rAng="0" ptsTypes="AA">
                                      <p:cBhvr>
                                        <p:cTn id="18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85" y="-4213"/>
                                    </p:animMotion>
                                  </p:childTnLst>
                                </p:cTn>
                              </p:par>
                              <p:par>
                                <p:cTn id="18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48148E-6 L 0.37674 -0.02662 " pathEditMode="relative" rAng="0" ptsTypes="AA">
                                      <p:cBhvr>
                                        <p:cTn id="18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37" y="-1343"/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6 L 0.47553 0.46157 " pathEditMode="relative" rAng="0" ptsTypes="AA">
                                      <p:cBhvr>
                                        <p:cTn id="18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67" y="23079"/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0.53039 0.18356 " pathEditMode="relative" rAng="0" ptsTypes="AA">
                                      <p:cBhvr>
                                        <p:cTn id="18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10" y="9167"/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7.40741E-7 L 0.53039 0.36111 " pathEditMode="relative" rAng="0" ptsTypes="AA">
                                      <p:cBhvr>
                                        <p:cTn id="19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10" y="18056"/>
                                    </p:animMotion>
                                  </p:childTnLst>
                                </p:cTn>
                              </p:par>
                              <p:par>
                                <p:cTn id="19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11111E-6 L 0.5849 0.07894 " pathEditMode="relative" rAng="0" ptsTypes="AA">
                                      <p:cBhvr>
                                        <p:cTn id="19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236" y="3935"/>
                                    </p:animMotion>
                                  </p:childTnLst>
                                </p:cTn>
                              </p:par>
                              <p:par>
                                <p:cTn id="1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8148E-6 L 0.58559 0.25718 " pathEditMode="relative" rAng="0" ptsTypes="AA">
                                      <p:cBhvr>
                                        <p:cTn id="19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271" y="12847"/>
                                    </p:animMotion>
                                  </p:childTnLst>
                                </p:cTn>
                              </p:par>
                              <p:par>
                                <p:cTn id="19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5185E-6 L 0.43316 0.35 " pathEditMode="relative" rAng="0" ptsTypes="AA">
                                      <p:cBhvr>
                                        <p:cTn id="19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49" y="17500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40741E-7 L 0.48837 0.07292 " pathEditMode="relative" rAng="0" ptsTypes="AA">
                                      <p:cBhvr>
                                        <p:cTn id="19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10" y="3634"/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0.48837 0.24931 " pathEditMode="relative" rAng="0" ptsTypes="AA">
                                      <p:cBhvr>
                                        <p:cTn id="20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10" y="12454"/>
                                    </p:animMotion>
                                  </p:childTnLst>
                                </p:cTn>
                              </p:par>
                              <p:par>
                                <p:cTn id="20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96296E-6 L 0.54357 -0.03055 " pathEditMode="relative" rAng="0" ptsTypes="AA">
                                      <p:cBhvr>
                                        <p:cTn id="20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70" y="-1528"/>
                                    </p:animMotion>
                                  </p:childTnLst>
                                </p:cTn>
                              </p:par>
                              <p:par>
                                <p:cTn id="20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L 0.54288 0.14584 " pathEditMode="relative" rAng="0" ptsTypes="AA">
                                      <p:cBhvr>
                                        <p:cTn id="20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35" y="7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6" grpId="0"/>
      <p:bldP spid="3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45625" y="470541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51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÷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3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02240" y="47306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F7979C17-A318-48C9-B43B-5F668ACF2F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3597" y="460099"/>
            <a:ext cx="747045" cy="747045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463F1ECD-53E3-4B07-8DB1-516DAB010694}"/>
              </a:ext>
            </a:extLst>
          </p:cNvPr>
          <p:cNvSpPr txBox="1"/>
          <p:nvPr/>
        </p:nvSpPr>
        <p:spPr>
          <a:xfrm>
            <a:off x="5616441" y="602788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71C247F5-FEB7-4DEC-9DBD-9D629B79AE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171077"/>
              </p:ext>
            </p:extLst>
          </p:nvPr>
        </p:nvGraphicFramePr>
        <p:xfrm>
          <a:off x="3473234" y="1359885"/>
          <a:ext cx="4752000" cy="4152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pic>
        <p:nvPicPr>
          <p:cNvPr id="38" name="Picture 37">
            <a:extLst>
              <a:ext uri="{FF2B5EF4-FFF2-40B4-BE49-F238E27FC236}">
                <a16:creationId xmlns:a16="http://schemas.microsoft.com/office/drawing/2014/main" id="{D21188C8-A26B-4065-8131-C1DFE18BFB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9795" y="1769164"/>
            <a:ext cx="642121" cy="62630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D87452E-9BEB-48F5-8B27-029A2FD6B7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9457" y="2395469"/>
            <a:ext cx="642121" cy="62630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6D0C8AF-5713-4B9D-9AD5-C843026A11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2992" y="1175152"/>
            <a:ext cx="642121" cy="626305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F7BB9470-ED5E-46A0-A6B1-45914969B6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3134" y="1592029"/>
            <a:ext cx="642121" cy="62630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979EC496-07BF-4348-AB9E-7468BC039C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4967" y="2230062"/>
            <a:ext cx="642121" cy="626305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5875746-EFD5-4AD1-9DCB-C36D63B833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5562" y="1748299"/>
            <a:ext cx="642121" cy="626305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0C252B61-2F1D-4E97-80C4-657031DFF7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8729" y="2724605"/>
            <a:ext cx="642121" cy="626305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BEF9E1B1-3AEC-4C8E-8EB8-EAE24F4F08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37014" y="2724606"/>
            <a:ext cx="642121" cy="626305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FCBCE716-5F92-4F56-A0B0-46ED7AAC36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8729" y="3265230"/>
            <a:ext cx="642121" cy="626305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2041D2C2-8E5B-44A9-A907-D1B505B85B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37014" y="3265230"/>
            <a:ext cx="642121" cy="626305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984D75B5-2732-4F05-9780-7920E69148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8729" y="3805854"/>
            <a:ext cx="642121" cy="626305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EFD1ACEB-768F-4033-87CC-C5C54C6EE8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37014" y="3805855"/>
            <a:ext cx="642121" cy="626305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3833B426-110A-47CC-9AD5-9360D5E532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8729" y="4346479"/>
            <a:ext cx="642121" cy="626305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F32D2450-2E6F-49E7-A768-D7EDA66E0A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37014" y="4346479"/>
            <a:ext cx="642121" cy="626305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BC816462-97D2-4572-A2D9-AC86C8D643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3876" y="4887102"/>
            <a:ext cx="642121" cy="626305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D8926DD0-9BA1-4748-BC70-8BE71A9DAD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2161" y="4887102"/>
            <a:ext cx="642121" cy="626305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CF13D4B2-3F9D-48B8-BD62-7847043C9E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7412" y="2724604"/>
            <a:ext cx="642121" cy="626305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F298F4E2-56E6-4774-A960-1C16AE9DFC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5697" y="2724605"/>
            <a:ext cx="642121" cy="626305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10A3721D-D30D-44A1-A63C-ECD9B4FC39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7412" y="3265229"/>
            <a:ext cx="642121" cy="626305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91913472-9EAC-4DAC-92FD-24E60C2ACF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5697" y="3265229"/>
            <a:ext cx="642121" cy="626305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3C7B3EB5-BD88-4AFE-BC55-F97C17A886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7412" y="3805853"/>
            <a:ext cx="642121" cy="626305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D6188656-BFFF-4075-BDB7-205CF3392F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5697" y="3805854"/>
            <a:ext cx="642121" cy="626305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2E47977C-BB0D-47BD-AA0D-439C40F2E3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7412" y="4346478"/>
            <a:ext cx="642121" cy="626305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882FED0A-E86B-4D3E-A15D-184BCFCF46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5697" y="4346478"/>
            <a:ext cx="642121" cy="626305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D536CE2F-0779-4A15-B514-761BA87D19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2559" y="4887101"/>
            <a:ext cx="642121" cy="626305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DA1AA777-7139-4CC9-BE3A-98AC4F8304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0844" y="4887101"/>
            <a:ext cx="642121" cy="6263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4824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5185E-6 L 0.25017 0.14977 " pathEditMode="relative" rAng="0" ptsTypes="AA">
                                      <p:cBhvr>
                                        <p:cTn id="14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747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222E-6 L 0.17049 0.26412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24" y="1319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0.18993 0.342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97" y="1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96296E-6 L 0.42552 0.03241 " pathEditMode="relative" rAng="0" ptsTypes="AA">
                                      <p:cBhvr>
                                        <p:cTn id="1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67" y="1620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0.53316 -0.1118 " pathEditMode="relative" rAng="0" ptsTypes="AA">
                                      <p:cBhvr>
                                        <p:cTn id="126" dur="1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49" y="-5602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0.41372 -0.1118 " pathEditMode="relative" rAng="0" ptsTypes="AA">
                                      <p:cBhvr>
                                        <p:cTn id="128" dur="1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77" y="-5602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40741E-7 L 0.53316 -0.11204 " pathEditMode="relative" rAng="0" ptsTypes="AA">
                                      <p:cBhvr>
                                        <p:cTn id="130" dur="1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49" y="-5602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40741E-7 L 0.41372 -0.11204 " pathEditMode="relative" rAng="0" ptsTypes="AA">
                                      <p:cBhvr>
                                        <p:cTn id="132" dur="1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77" y="-5602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L 0.59392 -0.09676 " pathEditMode="relative" rAng="0" ptsTypes="AA">
                                      <p:cBhvr>
                                        <p:cTn id="134" dur="1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88" y="-4838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L 0.47327 -0.09676 " pathEditMode="relative" rAng="0" ptsTypes="AA">
                                      <p:cBhvr>
                                        <p:cTn id="136" dur="1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63" y="-4838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85185E-6 L 0.53316 -0.00278 " pathEditMode="relative" rAng="0" ptsTypes="AA">
                                      <p:cBhvr>
                                        <p:cTn id="138" dur="1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49" y="-139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0.53403 -0.0044 " pathEditMode="relative" rAng="0" ptsTypes="AA">
                                      <p:cBhvr>
                                        <p:cTn id="140" dur="1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01" y="-231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185E-6 L 0.53264 -0.00254 " pathEditMode="relative" rAng="0" ptsTypes="AA">
                                      <p:cBhvr>
                                        <p:cTn id="142" dur="1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32" y="-139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85185E-6 L 0.35365 -0.0831 " pathEditMode="relative" rAng="0" ptsTypes="AA">
                                      <p:cBhvr>
                                        <p:cTn id="144" dur="1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74" y="-4167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07407E-6 L 0.53715 -0.03101 " pathEditMode="relative" rAng="0" ptsTypes="AA">
                                      <p:cBhvr>
                                        <p:cTn id="146" dur="1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58" y="-1551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07407E-6 L 0.65886 -0.1118 " pathEditMode="relative" rAng="0" ptsTypes="AA">
                                      <p:cBhvr>
                                        <p:cTn id="148" dur="1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34" y="-5602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0.59583 -0.01875 " pathEditMode="relative" rAng="0" ptsTypes="AA">
                                      <p:cBhvr>
                                        <p:cTn id="150" dur="1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92" y="-949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7.40741E-7 L 0.47691 -0.01875 " pathEditMode="relative" rAng="0" ptsTypes="AA">
                                      <p:cBhvr>
                                        <p:cTn id="152" dur="1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37" y="-949"/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96296E-6 L 0.59618 -0.01852 " pathEditMode="relative" rAng="0" ptsTypes="AA">
                                      <p:cBhvr>
                                        <p:cTn id="154" dur="1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09" y="-926"/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96296E-6 L 0.59671 -0.01852 " pathEditMode="relative" rAng="0" ptsTypes="AA">
                                      <p:cBhvr>
                                        <p:cTn id="156" dur="1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26" y="-926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0.5375 -0.09746 " pathEditMode="relative" rAng="0" ptsTypes="AA">
                                      <p:cBhvr>
                                        <p:cTn id="158" dur="1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75" y="-4884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0.53716 -0.00278 " pathEditMode="relative" rAng="0" ptsTypes="AA">
                                      <p:cBhvr>
                                        <p:cTn id="160" dur="1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58" y="-139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0.53733 -0.00393 " pathEditMode="relative" rAng="0" ptsTypes="AA">
                                      <p:cBhvr>
                                        <p:cTn id="162" dur="1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58" y="-208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85185E-6 L 0.53732 -0.00347 " pathEditMode="relative" rAng="0" ptsTypes="AA">
                                      <p:cBhvr>
                                        <p:cTn id="164" dur="1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58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1 - 4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461394" y="1352567"/>
            <a:ext cx="2574498" cy="2361371"/>
            <a:chOff x="288142" y="249049"/>
            <a:chExt cx="2478605" cy="2448272"/>
          </a:xfrm>
        </p:grpSpPr>
        <p:sp>
          <p:nvSpPr>
            <p:cNvPr id="12" name="Oval 11"/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288142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>
              <a:stCxn id="12" idx="3"/>
            </p:cNvCxnSpPr>
            <p:nvPr/>
          </p:nvCxnSpPr>
          <p:spPr>
            <a:xfrm flipH="1">
              <a:off x="858199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2" idx="5"/>
            </p:cNvCxnSpPr>
            <p:nvPr/>
          </p:nvCxnSpPr>
          <p:spPr>
            <a:xfrm>
              <a:off x="1876416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8"/>
          <p:cNvSpPr/>
          <p:nvPr/>
        </p:nvSpPr>
        <p:spPr>
          <a:xfrm>
            <a:off x="2514670" y="1532980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39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79638" y="3033763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19537" y="3038029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52930" y="551807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39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915538" y="371393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599813" y="371393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948567" y="374505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632841" y="374505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641773" y="4342541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415099" y="4351144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029082" y="569896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13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849349" y="5056610"/>
            <a:ext cx="156575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3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250208" y="5043871"/>
            <a:ext cx="7278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13</a:t>
            </a:r>
            <a:endParaRPr lang="en-GB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C0BA1C6-9C48-4BDF-818D-5127984C5B69}"/>
              </a:ext>
            </a:extLst>
          </p:cNvPr>
          <p:cNvGrpSpPr/>
          <p:nvPr/>
        </p:nvGrpSpPr>
        <p:grpSpPr>
          <a:xfrm>
            <a:off x="5294255" y="1354967"/>
            <a:ext cx="2574498" cy="2361371"/>
            <a:chOff x="288142" y="249049"/>
            <a:chExt cx="2478605" cy="2448272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D891CFE-ABE8-4DEB-9663-778DE9E50A5E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FDD1E28C-D63B-4440-A6E5-B8A304C049E8}"/>
                </a:ext>
              </a:extLst>
            </p:cNvPr>
            <p:cNvSpPr/>
            <p:nvPr/>
          </p:nvSpPr>
          <p:spPr>
            <a:xfrm>
              <a:off x="288142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AE3D717-7E35-4CD4-867F-E3355A71DB68}"/>
                </a:ext>
              </a:extLst>
            </p:cNvPr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6D31373-482A-428D-ABA4-C2F316C88B0D}"/>
                </a:ext>
              </a:extLst>
            </p:cNvPr>
            <p:cNvCxnSpPr>
              <a:stCxn id="32" idx="3"/>
            </p:cNvCxnSpPr>
            <p:nvPr/>
          </p:nvCxnSpPr>
          <p:spPr>
            <a:xfrm flipH="1">
              <a:off x="858199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A400DBD-B402-456D-99B7-18B50BB88B35}"/>
                </a:ext>
              </a:extLst>
            </p:cNvPr>
            <p:cNvCxnSpPr>
              <a:stCxn id="32" idx="5"/>
            </p:cNvCxnSpPr>
            <p:nvPr/>
          </p:nvCxnSpPr>
          <p:spPr>
            <a:xfrm>
              <a:off x="1876416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EC20E911-2B31-4E6E-A89A-01BB7F74B51F}"/>
              </a:ext>
            </a:extLst>
          </p:cNvPr>
          <p:cNvSpPr/>
          <p:nvPr/>
        </p:nvSpPr>
        <p:spPr>
          <a:xfrm>
            <a:off x="6347531" y="1535380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42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B50C8FB-3C77-47A2-9C4E-A95A6BC32B3D}"/>
              </a:ext>
            </a:extLst>
          </p:cNvPr>
          <p:cNvSpPr/>
          <p:nvPr/>
        </p:nvSpPr>
        <p:spPr>
          <a:xfrm>
            <a:off x="5512499" y="3036163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40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3288873-1BD2-4E5E-88DF-D4D07718EC8A}"/>
              </a:ext>
            </a:extLst>
          </p:cNvPr>
          <p:cNvSpPr/>
          <p:nvPr/>
        </p:nvSpPr>
        <p:spPr>
          <a:xfrm>
            <a:off x="7252398" y="3040429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0C24AC-2D88-4586-A863-45342C4D52B4}"/>
              </a:ext>
            </a:extLst>
          </p:cNvPr>
          <p:cNvSpPr txBox="1"/>
          <p:nvPr/>
        </p:nvSpPr>
        <p:spPr>
          <a:xfrm>
            <a:off x="5385791" y="554207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66C9512-7212-4C34-8CBF-77F96FD06017}"/>
              </a:ext>
            </a:extLst>
          </p:cNvPr>
          <p:cNvCxnSpPr/>
          <p:nvPr/>
        </p:nvCxnSpPr>
        <p:spPr>
          <a:xfrm>
            <a:off x="5748399" y="371633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C60FAAB-8662-4D5B-B4F1-317D3B210359}"/>
              </a:ext>
            </a:extLst>
          </p:cNvPr>
          <p:cNvCxnSpPr/>
          <p:nvPr/>
        </p:nvCxnSpPr>
        <p:spPr>
          <a:xfrm>
            <a:off x="7432674" y="371633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812A5EC9-57E7-46CA-9ED8-2FF0FB06D7FA}"/>
              </a:ext>
            </a:extLst>
          </p:cNvPr>
          <p:cNvSpPr txBox="1"/>
          <p:nvPr/>
        </p:nvSpPr>
        <p:spPr>
          <a:xfrm>
            <a:off x="5781428" y="374745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17ED831-9344-480C-8B1A-C6D70ECE610A}"/>
              </a:ext>
            </a:extLst>
          </p:cNvPr>
          <p:cNvSpPr txBox="1"/>
          <p:nvPr/>
        </p:nvSpPr>
        <p:spPr>
          <a:xfrm>
            <a:off x="7465702" y="374745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02C8542-8818-4EC7-AED4-213A77F45E36}"/>
              </a:ext>
            </a:extLst>
          </p:cNvPr>
          <p:cNvSpPr/>
          <p:nvPr/>
        </p:nvSpPr>
        <p:spPr>
          <a:xfrm>
            <a:off x="5474634" y="4344941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FDBF4FD-4150-401B-AA37-B678B8062893}"/>
              </a:ext>
            </a:extLst>
          </p:cNvPr>
          <p:cNvSpPr/>
          <p:nvPr/>
        </p:nvSpPr>
        <p:spPr>
          <a:xfrm>
            <a:off x="7247960" y="4353544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25E9F62-41E6-4B68-85D5-6FE817000A66}"/>
              </a:ext>
            </a:extLst>
          </p:cNvPr>
          <p:cNvSpPr/>
          <p:nvPr/>
        </p:nvSpPr>
        <p:spPr>
          <a:xfrm>
            <a:off x="6861943" y="572296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14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B006C06-C327-4466-8C77-06C8B708018B}"/>
              </a:ext>
            </a:extLst>
          </p:cNvPr>
          <p:cNvSpPr/>
          <p:nvPr/>
        </p:nvSpPr>
        <p:spPr>
          <a:xfrm>
            <a:off x="5506797" y="3030795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30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C217043-392D-4F05-8705-DFD7E6EBF14C}"/>
              </a:ext>
            </a:extLst>
          </p:cNvPr>
          <p:cNvSpPr/>
          <p:nvPr/>
        </p:nvSpPr>
        <p:spPr>
          <a:xfrm>
            <a:off x="7126964" y="3046355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12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1DC6606-EF43-4450-8097-2253A16E4595}"/>
              </a:ext>
            </a:extLst>
          </p:cNvPr>
          <p:cNvSpPr/>
          <p:nvPr/>
        </p:nvSpPr>
        <p:spPr>
          <a:xfrm>
            <a:off x="5682210" y="5059010"/>
            <a:ext cx="156575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4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8EC58A1-BBC5-494B-A7AF-5A7052E59C47}"/>
              </a:ext>
            </a:extLst>
          </p:cNvPr>
          <p:cNvSpPr/>
          <p:nvPr/>
        </p:nvSpPr>
        <p:spPr>
          <a:xfrm>
            <a:off x="7083069" y="5046271"/>
            <a:ext cx="7278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14</a:t>
            </a:r>
            <a:endParaRPr lang="en-GB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663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23" grpId="0"/>
      <p:bldP spid="24" grpId="0"/>
      <p:bldP spid="25" grpId="0"/>
      <p:bldP spid="26" grpId="0"/>
      <p:bldP spid="29" grpId="0"/>
      <p:bldP spid="30" grpId="0"/>
      <p:bldP spid="37" grpId="0"/>
      <p:bldP spid="38" grpId="0"/>
      <p:bldP spid="38" grpId="1"/>
      <p:bldP spid="39" grpId="0"/>
      <p:bldP spid="39" grpId="1"/>
      <p:bldP spid="43" grpId="0"/>
      <p:bldP spid="44" grpId="0"/>
      <p:bldP spid="45" grpId="0"/>
      <p:bldP spid="46" grpId="0"/>
      <p:bldP spid="48" grpId="0"/>
      <p:bldP spid="49" grpId="0"/>
      <p:bldP spid="50" grpId="0"/>
      <p:bldP spid="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D8AA954E-4521-4DEA-B933-0172F77E6425}"/>
              </a:ext>
            </a:extLst>
          </p:cNvPr>
          <p:cNvGrpSpPr/>
          <p:nvPr/>
        </p:nvGrpSpPr>
        <p:grpSpPr>
          <a:xfrm>
            <a:off x="1431129" y="1354967"/>
            <a:ext cx="2574498" cy="2361371"/>
            <a:chOff x="288142" y="249049"/>
            <a:chExt cx="2478605" cy="2448272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388E3CE4-DE51-4418-BB45-31EE9823F763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747BA803-3EE9-400A-A3EA-04016D4F162B}"/>
                </a:ext>
              </a:extLst>
            </p:cNvPr>
            <p:cNvSpPr/>
            <p:nvPr/>
          </p:nvSpPr>
          <p:spPr>
            <a:xfrm>
              <a:off x="288142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20021CDA-FD90-477F-9D2E-F41B6570AD38}"/>
                </a:ext>
              </a:extLst>
            </p:cNvPr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22B0B62-7B1F-415F-8426-91AB10333B2C}"/>
                </a:ext>
              </a:extLst>
            </p:cNvPr>
            <p:cNvCxnSpPr>
              <a:stCxn id="53" idx="3"/>
            </p:cNvCxnSpPr>
            <p:nvPr/>
          </p:nvCxnSpPr>
          <p:spPr>
            <a:xfrm flipH="1">
              <a:off x="858199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D4B52375-FB73-4589-B813-C8163BB7AD72}"/>
                </a:ext>
              </a:extLst>
            </p:cNvPr>
            <p:cNvCxnSpPr>
              <a:stCxn id="53" idx="5"/>
            </p:cNvCxnSpPr>
            <p:nvPr/>
          </p:nvCxnSpPr>
          <p:spPr>
            <a:xfrm>
              <a:off x="1876416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64A9DEFC-7E5F-477E-83C3-138EFB895143}"/>
              </a:ext>
            </a:extLst>
          </p:cNvPr>
          <p:cNvSpPr/>
          <p:nvPr/>
        </p:nvSpPr>
        <p:spPr>
          <a:xfrm>
            <a:off x="2484405" y="1535380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51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8E3D8C7-F747-48BA-B393-6B08BED1BF69}"/>
              </a:ext>
            </a:extLst>
          </p:cNvPr>
          <p:cNvSpPr txBox="1"/>
          <p:nvPr/>
        </p:nvSpPr>
        <p:spPr>
          <a:xfrm>
            <a:off x="1522665" y="554207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51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46C466D-5959-43EE-AE9E-DBD93B97100D}"/>
              </a:ext>
            </a:extLst>
          </p:cNvPr>
          <p:cNvCxnSpPr/>
          <p:nvPr/>
        </p:nvCxnSpPr>
        <p:spPr>
          <a:xfrm>
            <a:off x="1885273" y="371633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8833B236-E4F6-4B39-BF4C-B39A51241403}"/>
              </a:ext>
            </a:extLst>
          </p:cNvPr>
          <p:cNvCxnSpPr/>
          <p:nvPr/>
        </p:nvCxnSpPr>
        <p:spPr>
          <a:xfrm>
            <a:off x="3569548" y="371633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F6B500A9-EB64-41DF-9CA5-20BEC5C01FD2}"/>
              </a:ext>
            </a:extLst>
          </p:cNvPr>
          <p:cNvSpPr txBox="1"/>
          <p:nvPr/>
        </p:nvSpPr>
        <p:spPr>
          <a:xfrm>
            <a:off x="1918302" y="374745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7308316-5271-4ACD-ACC4-3B3D3AE11BD2}"/>
              </a:ext>
            </a:extLst>
          </p:cNvPr>
          <p:cNvSpPr txBox="1"/>
          <p:nvPr/>
        </p:nvSpPr>
        <p:spPr>
          <a:xfrm>
            <a:off x="3602576" y="374745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16FB767-7E4B-49DA-B0F9-F866BBFB24E3}"/>
              </a:ext>
            </a:extLst>
          </p:cNvPr>
          <p:cNvSpPr/>
          <p:nvPr/>
        </p:nvSpPr>
        <p:spPr>
          <a:xfrm>
            <a:off x="1611508" y="4344941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B14906D-00A7-4FCA-9BCE-EE54F431097B}"/>
              </a:ext>
            </a:extLst>
          </p:cNvPr>
          <p:cNvSpPr/>
          <p:nvPr/>
        </p:nvSpPr>
        <p:spPr>
          <a:xfrm>
            <a:off x="3384834" y="4353544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7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4F16E7F-3E03-4671-9F60-AADD3ED3EEE0}"/>
              </a:ext>
            </a:extLst>
          </p:cNvPr>
          <p:cNvSpPr/>
          <p:nvPr/>
        </p:nvSpPr>
        <p:spPr>
          <a:xfrm>
            <a:off x="2998817" y="572296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17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B09E32C-F62B-4FC9-828D-27456D06ACF4}"/>
              </a:ext>
            </a:extLst>
          </p:cNvPr>
          <p:cNvSpPr/>
          <p:nvPr/>
        </p:nvSpPr>
        <p:spPr>
          <a:xfrm>
            <a:off x="1649373" y="3018224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30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0EB68D6-799A-4340-AB5E-0CBFDB11A3C5}"/>
              </a:ext>
            </a:extLst>
          </p:cNvPr>
          <p:cNvSpPr/>
          <p:nvPr/>
        </p:nvSpPr>
        <p:spPr>
          <a:xfrm>
            <a:off x="3281906" y="3003634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21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3C0AB67-E233-490B-915F-3F3E6B6D7092}"/>
              </a:ext>
            </a:extLst>
          </p:cNvPr>
          <p:cNvSpPr/>
          <p:nvPr/>
        </p:nvSpPr>
        <p:spPr>
          <a:xfrm>
            <a:off x="1819084" y="5059010"/>
            <a:ext cx="156575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7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7664007-5744-4311-99A9-0159DC73EFDB}"/>
              </a:ext>
            </a:extLst>
          </p:cNvPr>
          <p:cNvSpPr/>
          <p:nvPr/>
        </p:nvSpPr>
        <p:spPr>
          <a:xfrm>
            <a:off x="3219943" y="5046271"/>
            <a:ext cx="7278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17</a:t>
            </a:r>
            <a:endParaRPr lang="en-GB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EBC3B5FF-1872-49CB-8203-319B5959718C}"/>
              </a:ext>
            </a:extLst>
          </p:cNvPr>
          <p:cNvGrpSpPr/>
          <p:nvPr/>
        </p:nvGrpSpPr>
        <p:grpSpPr>
          <a:xfrm>
            <a:off x="4921016" y="1374030"/>
            <a:ext cx="3144954" cy="2014610"/>
            <a:chOff x="41057" y="249049"/>
            <a:chExt cx="3027814" cy="2088749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184E1680-523B-4F92-A865-626F6234BF5A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1E6D7568-104F-4B0E-A4C8-2335FBFCFBF6}"/>
                </a:ext>
              </a:extLst>
            </p:cNvPr>
            <p:cNvSpPr/>
            <p:nvPr/>
          </p:nvSpPr>
          <p:spPr>
            <a:xfrm>
              <a:off x="41057" y="1409695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ECA2694B-AAB3-4EF9-BE5C-705BF3D814F0}"/>
                </a:ext>
              </a:extLst>
            </p:cNvPr>
            <p:cNvSpPr/>
            <p:nvPr/>
          </p:nvSpPr>
          <p:spPr>
            <a:xfrm>
              <a:off x="2154471" y="1423398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302E60B7-21C0-418C-B0F6-7A166CD3871C}"/>
                </a:ext>
              </a:extLst>
            </p:cNvPr>
            <p:cNvCxnSpPr>
              <a:cxnSpLocks/>
              <a:stCxn id="74" idx="3"/>
              <a:endCxn id="75" idx="0"/>
            </p:cNvCxnSpPr>
            <p:nvPr/>
          </p:nvCxnSpPr>
          <p:spPr>
            <a:xfrm flipH="1">
              <a:off x="498257" y="1029538"/>
              <a:ext cx="731581" cy="38015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F99A40A6-B888-40AC-A66C-743C458F6B4E}"/>
                </a:ext>
              </a:extLst>
            </p:cNvPr>
            <p:cNvCxnSpPr>
              <a:cxnSpLocks/>
              <a:stCxn id="74" idx="5"/>
              <a:endCxn id="76" idx="0"/>
            </p:cNvCxnSpPr>
            <p:nvPr/>
          </p:nvCxnSpPr>
          <p:spPr>
            <a:xfrm>
              <a:off x="1876417" y="1029538"/>
              <a:ext cx="735254" cy="3938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D7926E66-6E7F-48D5-A93B-0A799E29F33F}"/>
              </a:ext>
            </a:extLst>
          </p:cNvPr>
          <p:cNvSpPr/>
          <p:nvPr/>
        </p:nvSpPr>
        <p:spPr>
          <a:xfrm>
            <a:off x="6230936" y="1554443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96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DA81664-395B-4A33-9242-EF6A8D39C48C}"/>
              </a:ext>
            </a:extLst>
          </p:cNvPr>
          <p:cNvSpPr txBox="1"/>
          <p:nvPr/>
        </p:nvSpPr>
        <p:spPr>
          <a:xfrm>
            <a:off x="5269196" y="573270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96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97053DD-2359-48F9-85FE-CF2028766EC2}"/>
              </a:ext>
            </a:extLst>
          </p:cNvPr>
          <p:cNvCxnSpPr/>
          <p:nvPr/>
        </p:nvCxnSpPr>
        <p:spPr>
          <a:xfrm>
            <a:off x="5361621" y="3374285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9B9D5612-E703-478B-A163-C1283235E0D8}"/>
              </a:ext>
            </a:extLst>
          </p:cNvPr>
          <p:cNvCxnSpPr/>
          <p:nvPr/>
        </p:nvCxnSpPr>
        <p:spPr>
          <a:xfrm>
            <a:off x="6480152" y="3622609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617487BE-E906-426D-B9F5-2A7837B7CB8B}"/>
              </a:ext>
            </a:extLst>
          </p:cNvPr>
          <p:cNvSpPr txBox="1"/>
          <p:nvPr/>
        </p:nvSpPr>
        <p:spPr>
          <a:xfrm>
            <a:off x="5394650" y="3405404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225B3717-FFE1-4B84-95FC-FF3D0C640675}"/>
              </a:ext>
            </a:extLst>
          </p:cNvPr>
          <p:cNvSpPr txBox="1"/>
          <p:nvPr/>
        </p:nvSpPr>
        <p:spPr>
          <a:xfrm>
            <a:off x="6513180" y="3653728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666BBCB-058E-4D87-9DA7-570A7FB23BFA}"/>
              </a:ext>
            </a:extLst>
          </p:cNvPr>
          <p:cNvSpPr/>
          <p:nvPr/>
        </p:nvSpPr>
        <p:spPr>
          <a:xfrm>
            <a:off x="5087856" y="4002888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636DBB7-FCC2-451B-8FFC-38DD4F9D0A8F}"/>
              </a:ext>
            </a:extLst>
          </p:cNvPr>
          <p:cNvSpPr/>
          <p:nvPr/>
        </p:nvSpPr>
        <p:spPr>
          <a:xfrm>
            <a:off x="6295438" y="4259815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50A723E-E1B9-4B23-8A66-4E216C0CDAC8}"/>
              </a:ext>
            </a:extLst>
          </p:cNvPr>
          <p:cNvSpPr/>
          <p:nvPr/>
        </p:nvSpPr>
        <p:spPr>
          <a:xfrm>
            <a:off x="6745348" y="591359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24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86F224D-8FA4-4657-930B-A2C7777F81EB}"/>
              </a:ext>
            </a:extLst>
          </p:cNvPr>
          <p:cNvSpPr/>
          <p:nvPr/>
        </p:nvSpPr>
        <p:spPr>
          <a:xfrm>
            <a:off x="5141786" y="2703221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40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00C6BC9D-1708-4C8F-BE49-EC61F44F51E9}"/>
              </a:ext>
            </a:extLst>
          </p:cNvPr>
          <p:cNvSpPr/>
          <p:nvPr/>
        </p:nvSpPr>
        <p:spPr>
          <a:xfrm>
            <a:off x="7349107" y="2703221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3FBBC423-738E-4B66-88D9-D53F1C72042A}"/>
                  </a:ext>
                </a:extLst>
              </p:cNvPr>
              <p:cNvSpPr/>
              <p:nvPr/>
            </p:nvSpPr>
            <p:spPr>
              <a:xfrm>
                <a:off x="4921016" y="5078073"/>
                <a:ext cx="2210349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600" dirty="0"/>
                  <a:t>10 </a:t>
                </a:r>
                <a14:m>
                  <m:oMath xmlns:m="http://schemas.openxmlformats.org/officeDocument/2006/math">
                    <m:r>
                      <a:rPr lang="en-GB" sz="26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600" dirty="0"/>
                  <a:t> 10 </a:t>
                </a:r>
                <a:r>
                  <a:rPr lang="en-GB" sz="2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+</a:t>
                </a:r>
                <a:r>
                  <a:rPr lang="en-GB" sz="2600" dirty="0"/>
                  <a:t> 4 </a:t>
                </a:r>
                <a:r>
                  <a:rPr lang="en-GB" sz="2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</a:p>
            </p:txBody>
          </p:sp>
        </mc:Choice>
        <mc:Fallback xmlns="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3FBBC423-738E-4B66-88D9-D53F1C7204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016" y="5078073"/>
                <a:ext cx="2210349" cy="492443"/>
              </a:xfrm>
              <a:prstGeom prst="rect">
                <a:avLst/>
              </a:prstGeom>
              <a:blipFill>
                <a:blip r:embed="rId5"/>
                <a:stretch>
                  <a:fillRect l="-4959" t="-13580" r="-4408" b="-32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Rectangle 90">
            <a:extLst>
              <a:ext uri="{FF2B5EF4-FFF2-40B4-BE49-F238E27FC236}">
                <a16:creationId xmlns:a16="http://schemas.microsoft.com/office/drawing/2014/main" id="{679277A6-0565-40DA-BEF8-05412502EAF9}"/>
              </a:ext>
            </a:extLst>
          </p:cNvPr>
          <p:cNvSpPr/>
          <p:nvPr/>
        </p:nvSpPr>
        <p:spPr>
          <a:xfrm>
            <a:off x="6966474" y="5065334"/>
            <a:ext cx="7278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24</a:t>
            </a:r>
            <a:endParaRPr lang="en-GB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144FA1DA-5BCB-4A14-981D-EF4F9D2A0472}"/>
              </a:ext>
            </a:extLst>
          </p:cNvPr>
          <p:cNvGrpSpPr/>
          <p:nvPr/>
        </p:nvGrpSpPr>
        <p:grpSpPr>
          <a:xfrm>
            <a:off x="5182601" y="1374030"/>
            <a:ext cx="2574498" cy="2361371"/>
            <a:chOff x="288142" y="249049"/>
            <a:chExt cx="2478605" cy="2448272"/>
          </a:xfrm>
        </p:grpSpPr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F94D1017-49E9-48FB-9661-BF4DC9F83690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8A308EF5-DB4D-44AE-8802-223829AE67C0}"/>
                </a:ext>
              </a:extLst>
            </p:cNvPr>
            <p:cNvSpPr/>
            <p:nvPr/>
          </p:nvSpPr>
          <p:spPr>
            <a:xfrm>
              <a:off x="288142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9D87A3B1-FB3E-41E2-8967-B16EC717CFC3}"/>
                </a:ext>
              </a:extLst>
            </p:cNvPr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20FC9C4D-8B99-4020-87E5-06A4741F1CF2}"/>
                </a:ext>
              </a:extLst>
            </p:cNvPr>
            <p:cNvCxnSpPr>
              <a:stCxn id="93" idx="3"/>
            </p:cNvCxnSpPr>
            <p:nvPr/>
          </p:nvCxnSpPr>
          <p:spPr>
            <a:xfrm flipH="1">
              <a:off x="858199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D3C851A4-2E75-4208-873F-FA2BA02E8640}"/>
                </a:ext>
              </a:extLst>
            </p:cNvPr>
            <p:cNvCxnSpPr>
              <a:stCxn id="93" idx="5"/>
            </p:cNvCxnSpPr>
            <p:nvPr/>
          </p:nvCxnSpPr>
          <p:spPr>
            <a:xfrm>
              <a:off x="1876416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822F29F4-49D9-460E-8954-A0863A8CC0A1}"/>
              </a:ext>
            </a:extLst>
          </p:cNvPr>
          <p:cNvSpPr/>
          <p:nvPr/>
        </p:nvSpPr>
        <p:spPr>
          <a:xfrm>
            <a:off x="6235877" y="1554443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96</a:t>
            </a: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3851D91B-828A-4E3E-B18F-1D63A7F9B019}"/>
              </a:ext>
            </a:extLst>
          </p:cNvPr>
          <p:cNvCxnSpPr/>
          <p:nvPr/>
        </p:nvCxnSpPr>
        <p:spPr>
          <a:xfrm>
            <a:off x="5636745" y="3735401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B3E60F76-A25C-4539-9533-096308689A43}"/>
              </a:ext>
            </a:extLst>
          </p:cNvPr>
          <p:cNvCxnSpPr/>
          <p:nvPr/>
        </p:nvCxnSpPr>
        <p:spPr>
          <a:xfrm>
            <a:off x="7321020" y="3735401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2241CF08-FAA9-4536-8F9B-FF1341E8D1ED}"/>
              </a:ext>
            </a:extLst>
          </p:cNvPr>
          <p:cNvSpPr txBox="1"/>
          <p:nvPr/>
        </p:nvSpPr>
        <p:spPr>
          <a:xfrm>
            <a:off x="5669774" y="376652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1387366B-8D4E-49F4-8CC4-BAC866B6D692}"/>
              </a:ext>
            </a:extLst>
          </p:cNvPr>
          <p:cNvSpPr txBox="1"/>
          <p:nvPr/>
        </p:nvSpPr>
        <p:spPr>
          <a:xfrm>
            <a:off x="7354048" y="376652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21AD7C05-DB26-4A20-AB5C-F92F067924F8}"/>
              </a:ext>
            </a:extLst>
          </p:cNvPr>
          <p:cNvSpPr/>
          <p:nvPr/>
        </p:nvSpPr>
        <p:spPr>
          <a:xfrm>
            <a:off x="5362980" y="4364004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20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76DBE84C-7037-4BEF-8537-DFA016C36CC2}"/>
              </a:ext>
            </a:extLst>
          </p:cNvPr>
          <p:cNvSpPr/>
          <p:nvPr/>
        </p:nvSpPr>
        <p:spPr>
          <a:xfrm>
            <a:off x="7136306" y="4372607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53503944-1889-4625-B119-28463D669271}"/>
              </a:ext>
            </a:extLst>
          </p:cNvPr>
          <p:cNvSpPr/>
          <p:nvPr/>
        </p:nvSpPr>
        <p:spPr>
          <a:xfrm>
            <a:off x="5400845" y="3037287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80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1F4592D9-EFD6-414A-AAA7-F6C07FC00769}"/>
              </a:ext>
            </a:extLst>
          </p:cNvPr>
          <p:cNvSpPr/>
          <p:nvPr/>
        </p:nvSpPr>
        <p:spPr>
          <a:xfrm>
            <a:off x="7033378" y="3022697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16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22A316B-AE4F-4A88-9F04-9E553E2D65AA}"/>
              </a:ext>
            </a:extLst>
          </p:cNvPr>
          <p:cNvSpPr/>
          <p:nvPr/>
        </p:nvSpPr>
        <p:spPr>
          <a:xfrm>
            <a:off x="5570556" y="5078073"/>
            <a:ext cx="156575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4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95A4C2EC-29EF-495B-8637-033CD25D8F88}"/>
              </a:ext>
            </a:extLst>
          </p:cNvPr>
          <p:cNvSpPr/>
          <p:nvPr/>
        </p:nvSpPr>
        <p:spPr>
          <a:xfrm>
            <a:off x="6971415" y="5065334"/>
            <a:ext cx="7278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24</a:t>
            </a:r>
            <a:endParaRPr lang="en-GB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B5DB3EE-9626-4140-B00B-A7358277F98A}"/>
              </a:ext>
            </a:extLst>
          </p:cNvPr>
          <p:cNvSpPr/>
          <p:nvPr/>
        </p:nvSpPr>
        <p:spPr>
          <a:xfrm>
            <a:off x="6021639" y="2734348"/>
            <a:ext cx="949776" cy="8819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DEE31F04-D679-45B0-86D5-144B5924EF8A}"/>
              </a:ext>
            </a:extLst>
          </p:cNvPr>
          <p:cNvCxnSpPr>
            <a:cxnSpLocks/>
            <a:stCxn id="74" idx="4"/>
            <a:endCxn id="111" idx="0"/>
          </p:cNvCxnSpPr>
          <p:nvPr/>
        </p:nvCxnSpPr>
        <p:spPr>
          <a:xfrm>
            <a:off x="6491585" y="2255974"/>
            <a:ext cx="4942" cy="4783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726D8B94-8686-4233-8B59-46C31B79A768}"/>
              </a:ext>
            </a:extLst>
          </p:cNvPr>
          <p:cNvCxnSpPr/>
          <p:nvPr/>
        </p:nvCxnSpPr>
        <p:spPr>
          <a:xfrm>
            <a:off x="7568609" y="3384993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D698FD5B-4AF4-4DA2-AA27-9219E9F89D28}"/>
              </a:ext>
            </a:extLst>
          </p:cNvPr>
          <p:cNvSpPr txBox="1"/>
          <p:nvPr/>
        </p:nvSpPr>
        <p:spPr>
          <a:xfrm>
            <a:off x="7601637" y="3416112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9FA5A2F1-DF65-4018-BF70-B6FFBE285B03}"/>
              </a:ext>
            </a:extLst>
          </p:cNvPr>
          <p:cNvSpPr/>
          <p:nvPr/>
        </p:nvSpPr>
        <p:spPr>
          <a:xfrm>
            <a:off x="7383895" y="4022199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421E4FF8-169E-43DF-91C3-BC5AE0BEAB1A}"/>
              </a:ext>
            </a:extLst>
          </p:cNvPr>
          <p:cNvSpPr/>
          <p:nvPr/>
        </p:nvSpPr>
        <p:spPr>
          <a:xfrm>
            <a:off x="6239014" y="2929099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40</a:t>
            </a:r>
          </a:p>
        </p:txBody>
      </p:sp>
      <p:pic>
        <p:nvPicPr>
          <p:cNvPr id="117" name="Picture 116">
            <a:extLst>
              <a:ext uri="{FF2B5EF4-FFF2-40B4-BE49-F238E27FC236}">
                <a16:creationId xmlns:a16="http://schemas.microsoft.com/office/drawing/2014/main" id="{B003F683-2B8E-421F-9D81-0F57738178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56491" y="1082658"/>
            <a:ext cx="747045" cy="747045"/>
          </a:xfrm>
          <a:prstGeom prst="rect">
            <a:avLst/>
          </a:prstGeom>
        </p:spPr>
      </p:pic>
      <p:sp>
        <p:nvSpPr>
          <p:cNvPr id="118" name="TextBox 117">
            <a:extLst>
              <a:ext uri="{FF2B5EF4-FFF2-40B4-BE49-F238E27FC236}">
                <a16:creationId xmlns:a16="http://schemas.microsoft.com/office/drawing/2014/main" id="{A83DB8DD-EDC1-4DD5-9F80-7A669A9E73CC}"/>
              </a:ext>
            </a:extLst>
          </p:cNvPr>
          <p:cNvSpPr txBox="1"/>
          <p:nvPr/>
        </p:nvSpPr>
        <p:spPr>
          <a:xfrm>
            <a:off x="5759335" y="122534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393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9" grpId="0"/>
      <p:bldP spid="79" grpId="1"/>
      <p:bldP spid="83" grpId="0"/>
      <p:bldP spid="83" grpId="1"/>
      <p:bldP spid="84" grpId="0"/>
      <p:bldP spid="84" grpId="1"/>
      <p:bldP spid="85" grpId="0"/>
      <p:bldP spid="85" grpId="1"/>
      <p:bldP spid="86" grpId="0"/>
      <p:bldP spid="86" grpId="1"/>
      <p:bldP spid="87" grpId="0"/>
      <p:bldP spid="88" grpId="0"/>
      <p:bldP spid="88" grpId="1"/>
      <p:bldP spid="89" grpId="0"/>
      <p:bldP spid="89" grpId="1"/>
      <p:bldP spid="90" grpId="0"/>
      <p:bldP spid="90" grpId="1"/>
      <p:bldP spid="91" grpId="0"/>
      <p:bldP spid="91" grpId="1"/>
      <p:bldP spid="98" grpId="0"/>
      <p:bldP spid="102" grpId="0"/>
      <p:bldP spid="103" grpId="0"/>
      <p:bldP spid="104" grpId="0"/>
      <p:bldP spid="105" grpId="0"/>
      <p:bldP spid="107" grpId="0"/>
      <p:bldP spid="108" grpId="0"/>
      <p:bldP spid="109" grpId="0"/>
      <p:bldP spid="110" grpId="0"/>
      <p:bldP spid="111" grpId="0" animBg="1"/>
      <p:bldP spid="111" grpId="1" animBg="1"/>
      <p:bldP spid="114" grpId="0"/>
      <p:bldP spid="114" grpId="1"/>
      <p:bldP spid="115" grpId="0"/>
      <p:bldP spid="115" grpId="1"/>
      <p:bldP spid="116" grpId="0"/>
      <p:bldP spid="116" grpId="1"/>
      <p:bldP spid="118" grpId="0"/>
      <p:bldP spid="11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</a:p>
        </p:txBody>
      </p:sp>
    </p:spTree>
    <p:extLst>
      <p:ext uri="{BB962C8B-B14F-4D97-AF65-F5344CB8AC3E}">
        <p14:creationId xmlns:p14="http://schemas.microsoft.com/office/powerpoint/2010/main" val="2585766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Complete the number tracks.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2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Complete the part whole models.</a:t>
            </a:r>
          </a:p>
          <a:p>
            <a:pPr marL="514350" indent="-514350">
              <a:buAutoNum type="arabicParenR" startAt="2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A7A98AE-6C32-4600-B69A-9FD13A7EAD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503835"/>
              </p:ext>
            </p:extLst>
          </p:nvPr>
        </p:nvGraphicFramePr>
        <p:xfrm>
          <a:off x="754071" y="1150620"/>
          <a:ext cx="7181660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8166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8FFDCC7C-93CB-4051-AD03-D7F34D0F87C5}"/>
              </a:ext>
            </a:extLst>
          </p:cNvPr>
          <p:cNvGrpSpPr/>
          <p:nvPr/>
        </p:nvGrpSpPr>
        <p:grpSpPr>
          <a:xfrm>
            <a:off x="1600999" y="3718052"/>
            <a:ext cx="1733937" cy="1631665"/>
            <a:chOff x="480745" y="249049"/>
            <a:chExt cx="2204502" cy="2234029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F443771-8BB7-44DA-8ED0-97D3544F6258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C56AA0A-0CFE-4792-ABF3-4DB0546684A4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E280DA4-6611-4B71-9BDE-6A298C3F224C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44E8CDE-3ABB-4CCC-8866-4C993D747B71}"/>
                </a:ext>
              </a:extLst>
            </p:cNvPr>
            <p:cNvCxnSpPr>
              <a:cxnSpLocks/>
              <a:stCxn id="6" idx="3"/>
              <a:endCxn id="7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C188846-0A50-41BC-A29E-673AA881475A}"/>
                </a:ext>
              </a:extLst>
            </p:cNvPr>
            <p:cNvCxnSpPr>
              <a:cxnSpLocks/>
              <a:stCxn id="6" idx="5"/>
              <a:endCxn id="8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B6700210-17B3-43D5-84E3-2BF439EE86BA}"/>
              </a:ext>
            </a:extLst>
          </p:cNvPr>
          <p:cNvSpPr/>
          <p:nvPr/>
        </p:nvSpPr>
        <p:spPr>
          <a:xfrm>
            <a:off x="2190193" y="3795654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5427180-0D7C-4EB4-8484-37F567244E60}"/>
              </a:ext>
            </a:extLst>
          </p:cNvPr>
          <p:cNvSpPr/>
          <p:nvPr/>
        </p:nvSpPr>
        <p:spPr>
          <a:xfrm>
            <a:off x="1671150" y="4760742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30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C6E5D19-C412-4DE4-A90C-7360AEC04A45}"/>
              </a:ext>
            </a:extLst>
          </p:cNvPr>
          <p:cNvGrpSpPr/>
          <p:nvPr/>
        </p:nvGrpSpPr>
        <p:grpSpPr>
          <a:xfrm>
            <a:off x="3843497" y="3716338"/>
            <a:ext cx="1733937" cy="1631665"/>
            <a:chOff x="480745" y="249049"/>
            <a:chExt cx="2204502" cy="2234029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2E03CD0-D7EC-4B7B-A182-CBD572333EFE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0BC8BFB-5860-40E2-85C6-B8F09BB3401B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188F83C-F34B-48C0-ACCA-6FBB31C067CA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B438747-0789-4ADE-AF0D-4C5B6FF1DF75}"/>
                </a:ext>
              </a:extLst>
            </p:cNvPr>
            <p:cNvCxnSpPr>
              <a:cxnSpLocks/>
              <a:stCxn id="24" idx="3"/>
              <a:endCxn id="25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267F3EA-1445-432C-BA97-A7A332F9B197}"/>
                </a:ext>
              </a:extLst>
            </p:cNvPr>
            <p:cNvCxnSpPr>
              <a:cxnSpLocks/>
              <a:stCxn id="24" idx="5"/>
              <a:endCxn id="26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0CF7FBDE-6698-4F79-96D0-15040554FD5F}"/>
              </a:ext>
            </a:extLst>
          </p:cNvPr>
          <p:cNvSpPr/>
          <p:nvPr/>
        </p:nvSpPr>
        <p:spPr>
          <a:xfrm>
            <a:off x="4432691" y="3793940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D439FB4-C2B0-4A87-BF46-D1D0D0E0C994}"/>
              </a:ext>
            </a:extLst>
          </p:cNvPr>
          <p:cNvSpPr/>
          <p:nvPr/>
        </p:nvSpPr>
        <p:spPr>
          <a:xfrm>
            <a:off x="3942908" y="4759028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40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3239B8C-142B-4F5B-A0B9-5B244985ADE1}"/>
              </a:ext>
            </a:extLst>
          </p:cNvPr>
          <p:cNvGrpSpPr/>
          <p:nvPr/>
        </p:nvGrpSpPr>
        <p:grpSpPr>
          <a:xfrm>
            <a:off x="6054177" y="3720754"/>
            <a:ext cx="1733937" cy="1631665"/>
            <a:chOff x="480745" y="249049"/>
            <a:chExt cx="2204502" cy="2234029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79889AC-BEB9-4F87-91A6-42778BF12EDA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EB8AFB6-A144-4E46-B314-192677056CAB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44D4432-917C-4F34-9D01-A4673DB8E1CF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E323F9B-0B83-4341-9BE0-6432C8CF5EF0}"/>
                </a:ext>
              </a:extLst>
            </p:cNvPr>
            <p:cNvCxnSpPr>
              <a:cxnSpLocks/>
              <a:stCxn id="32" idx="3"/>
              <a:endCxn id="33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50C48D3-931D-464D-945B-A3986756107B}"/>
                </a:ext>
              </a:extLst>
            </p:cNvPr>
            <p:cNvCxnSpPr>
              <a:cxnSpLocks/>
              <a:stCxn id="32" idx="5"/>
              <a:endCxn id="34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74E9BB59-E842-4F35-AD71-772141E14F18}"/>
              </a:ext>
            </a:extLst>
          </p:cNvPr>
          <p:cNvSpPr/>
          <p:nvPr/>
        </p:nvSpPr>
        <p:spPr>
          <a:xfrm>
            <a:off x="6643371" y="3798356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42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3E22D15-7D20-4C1F-941B-DEEBB7C1479E}"/>
              </a:ext>
            </a:extLst>
          </p:cNvPr>
          <p:cNvSpPr/>
          <p:nvPr/>
        </p:nvSpPr>
        <p:spPr>
          <a:xfrm>
            <a:off x="6153588" y="4763444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30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2FE74912-1152-4881-B3C6-FF3DF9618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349806"/>
              </p:ext>
            </p:extLst>
          </p:nvPr>
        </p:nvGraphicFramePr>
        <p:xfrm>
          <a:off x="754071" y="1989591"/>
          <a:ext cx="7181660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8166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Complete the number tracks.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2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Complete the part whole models.</a:t>
            </a:r>
          </a:p>
          <a:p>
            <a:pPr marL="514350" indent="-514350">
              <a:buAutoNum type="arabicParenR" startAt="2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A7A98AE-6C32-4600-B69A-9FD13A7EADE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54071" y="1150620"/>
          <a:ext cx="7181660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8166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8FFDCC7C-93CB-4051-AD03-D7F34D0F87C5}"/>
              </a:ext>
            </a:extLst>
          </p:cNvPr>
          <p:cNvGrpSpPr/>
          <p:nvPr/>
        </p:nvGrpSpPr>
        <p:grpSpPr>
          <a:xfrm>
            <a:off x="1600999" y="3718052"/>
            <a:ext cx="1733937" cy="1631665"/>
            <a:chOff x="480745" y="249049"/>
            <a:chExt cx="2204502" cy="2234029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F443771-8BB7-44DA-8ED0-97D3544F6258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C56AA0A-0CFE-4792-ABF3-4DB0546684A4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E280DA4-6611-4B71-9BDE-6A298C3F224C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44E8CDE-3ABB-4CCC-8866-4C993D747B71}"/>
                </a:ext>
              </a:extLst>
            </p:cNvPr>
            <p:cNvCxnSpPr>
              <a:cxnSpLocks/>
              <a:stCxn id="6" idx="3"/>
              <a:endCxn id="7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C188846-0A50-41BC-A29E-673AA881475A}"/>
                </a:ext>
              </a:extLst>
            </p:cNvPr>
            <p:cNvCxnSpPr>
              <a:cxnSpLocks/>
              <a:stCxn id="6" idx="5"/>
              <a:endCxn id="8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B6700210-17B3-43D5-84E3-2BF439EE86BA}"/>
              </a:ext>
            </a:extLst>
          </p:cNvPr>
          <p:cNvSpPr/>
          <p:nvPr/>
        </p:nvSpPr>
        <p:spPr>
          <a:xfrm>
            <a:off x="2190193" y="3795654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5427180-0D7C-4EB4-8484-37F567244E60}"/>
              </a:ext>
            </a:extLst>
          </p:cNvPr>
          <p:cNvSpPr/>
          <p:nvPr/>
        </p:nvSpPr>
        <p:spPr>
          <a:xfrm>
            <a:off x="1671150" y="4760742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30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C6E5D19-C412-4DE4-A90C-7360AEC04A45}"/>
              </a:ext>
            </a:extLst>
          </p:cNvPr>
          <p:cNvGrpSpPr/>
          <p:nvPr/>
        </p:nvGrpSpPr>
        <p:grpSpPr>
          <a:xfrm>
            <a:off x="3843497" y="3716338"/>
            <a:ext cx="1733937" cy="1631665"/>
            <a:chOff x="480745" y="249049"/>
            <a:chExt cx="2204502" cy="2234029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2E03CD0-D7EC-4B7B-A182-CBD572333EFE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0BC8BFB-5860-40E2-85C6-B8F09BB3401B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188F83C-F34B-48C0-ACCA-6FBB31C067CA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B438747-0789-4ADE-AF0D-4C5B6FF1DF75}"/>
                </a:ext>
              </a:extLst>
            </p:cNvPr>
            <p:cNvCxnSpPr>
              <a:cxnSpLocks/>
              <a:stCxn id="24" idx="3"/>
              <a:endCxn id="25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267F3EA-1445-432C-BA97-A7A332F9B197}"/>
                </a:ext>
              </a:extLst>
            </p:cNvPr>
            <p:cNvCxnSpPr>
              <a:cxnSpLocks/>
              <a:stCxn id="24" idx="5"/>
              <a:endCxn id="26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0CF7FBDE-6698-4F79-96D0-15040554FD5F}"/>
              </a:ext>
            </a:extLst>
          </p:cNvPr>
          <p:cNvSpPr/>
          <p:nvPr/>
        </p:nvSpPr>
        <p:spPr>
          <a:xfrm>
            <a:off x="4432691" y="3793940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D439FB4-C2B0-4A87-BF46-D1D0D0E0C994}"/>
              </a:ext>
            </a:extLst>
          </p:cNvPr>
          <p:cNvSpPr/>
          <p:nvPr/>
        </p:nvSpPr>
        <p:spPr>
          <a:xfrm>
            <a:off x="3942908" y="4759028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40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3239B8C-142B-4F5B-A0B9-5B244985ADE1}"/>
              </a:ext>
            </a:extLst>
          </p:cNvPr>
          <p:cNvGrpSpPr/>
          <p:nvPr/>
        </p:nvGrpSpPr>
        <p:grpSpPr>
          <a:xfrm>
            <a:off x="6054177" y="3720754"/>
            <a:ext cx="1733937" cy="1631665"/>
            <a:chOff x="480745" y="249049"/>
            <a:chExt cx="2204502" cy="2234029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79889AC-BEB9-4F87-91A6-42778BF12EDA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EB8AFB6-A144-4E46-B314-192677056CAB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44D4432-917C-4F34-9D01-A4673DB8E1CF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E323F9B-0B83-4341-9BE0-6432C8CF5EF0}"/>
                </a:ext>
              </a:extLst>
            </p:cNvPr>
            <p:cNvCxnSpPr>
              <a:cxnSpLocks/>
              <a:stCxn id="32" idx="3"/>
              <a:endCxn id="33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50C48D3-931D-464D-945B-A3986756107B}"/>
                </a:ext>
              </a:extLst>
            </p:cNvPr>
            <p:cNvCxnSpPr>
              <a:cxnSpLocks/>
              <a:stCxn id="32" idx="5"/>
              <a:endCxn id="34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74E9BB59-E842-4F35-AD71-772141E14F18}"/>
              </a:ext>
            </a:extLst>
          </p:cNvPr>
          <p:cNvSpPr/>
          <p:nvPr/>
        </p:nvSpPr>
        <p:spPr>
          <a:xfrm>
            <a:off x="6643371" y="3798356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42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3E22D15-7D20-4C1F-941B-DEEBB7C1479E}"/>
              </a:ext>
            </a:extLst>
          </p:cNvPr>
          <p:cNvSpPr/>
          <p:nvPr/>
        </p:nvSpPr>
        <p:spPr>
          <a:xfrm>
            <a:off x="6153588" y="4763444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30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2FE74912-1152-4881-B3C6-FF3DF961892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54071" y="1989591"/>
          <a:ext cx="7181660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8166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718166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82EEF374-7406-41E7-AA0C-5693283524E2}"/>
              </a:ext>
            </a:extLst>
          </p:cNvPr>
          <p:cNvSpPr txBox="1"/>
          <p:nvPr/>
        </p:nvSpPr>
        <p:spPr>
          <a:xfrm>
            <a:off x="2296612" y="127358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30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2A20249-7780-400E-B189-456611A0F10A}"/>
              </a:ext>
            </a:extLst>
          </p:cNvPr>
          <p:cNvSpPr txBox="1"/>
          <p:nvPr/>
        </p:nvSpPr>
        <p:spPr>
          <a:xfrm>
            <a:off x="3019508" y="127358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40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C452F92-1DC2-4F48-B713-17CCAF5D3D5A}"/>
              </a:ext>
            </a:extLst>
          </p:cNvPr>
          <p:cNvSpPr txBox="1"/>
          <p:nvPr/>
        </p:nvSpPr>
        <p:spPr>
          <a:xfrm>
            <a:off x="3742404" y="127358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50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BD47F44-79B0-4DCA-9491-0DE101B173D6}"/>
              </a:ext>
            </a:extLst>
          </p:cNvPr>
          <p:cNvSpPr txBox="1"/>
          <p:nvPr/>
        </p:nvSpPr>
        <p:spPr>
          <a:xfrm>
            <a:off x="4465300" y="127358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60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DF34025-15DB-4DAE-923C-4B6C14679AD8}"/>
              </a:ext>
            </a:extLst>
          </p:cNvPr>
          <p:cNvSpPr txBox="1"/>
          <p:nvPr/>
        </p:nvSpPr>
        <p:spPr>
          <a:xfrm>
            <a:off x="5188196" y="127358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70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EB57107-2493-41B0-851D-3F7496AE2EC2}"/>
              </a:ext>
            </a:extLst>
          </p:cNvPr>
          <p:cNvSpPr txBox="1"/>
          <p:nvPr/>
        </p:nvSpPr>
        <p:spPr>
          <a:xfrm>
            <a:off x="5911092" y="127358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80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6AC3796-5C41-4706-8B13-EB2902B98296}"/>
              </a:ext>
            </a:extLst>
          </p:cNvPr>
          <p:cNvSpPr txBox="1"/>
          <p:nvPr/>
        </p:nvSpPr>
        <p:spPr>
          <a:xfrm>
            <a:off x="6633988" y="127358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90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6657C52-1DF8-4EFA-BE5D-8F36B1AA2112}"/>
              </a:ext>
            </a:extLst>
          </p:cNvPr>
          <p:cNvSpPr txBox="1"/>
          <p:nvPr/>
        </p:nvSpPr>
        <p:spPr>
          <a:xfrm>
            <a:off x="7254477" y="1273585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100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C03E805-FD17-4D92-9502-ED2F1F77E51A}"/>
              </a:ext>
            </a:extLst>
          </p:cNvPr>
          <p:cNvSpPr txBox="1"/>
          <p:nvPr/>
        </p:nvSpPr>
        <p:spPr>
          <a:xfrm>
            <a:off x="2365567" y="210048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17A42BE-613D-425C-A5EC-6244F1DB9F98}"/>
              </a:ext>
            </a:extLst>
          </p:cNvPr>
          <p:cNvSpPr txBox="1"/>
          <p:nvPr/>
        </p:nvSpPr>
        <p:spPr>
          <a:xfrm>
            <a:off x="3015313" y="2100481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12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4F9397C-8ADB-473F-AA37-3E52B53FED9F}"/>
              </a:ext>
            </a:extLst>
          </p:cNvPr>
          <p:cNvSpPr txBox="1"/>
          <p:nvPr/>
        </p:nvSpPr>
        <p:spPr>
          <a:xfrm>
            <a:off x="3738209" y="2100481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15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ECF111B-AD17-4E9C-8BD7-55047DE58A80}"/>
              </a:ext>
            </a:extLst>
          </p:cNvPr>
          <p:cNvSpPr txBox="1"/>
          <p:nvPr/>
        </p:nvSpPr>
        <p:spPr>
          <a:xfrm>
            <a:off x="4461105" y="2100481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18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306AE33-8D27-47AD-A87B-E8E396DF8A8E}"/>
              </a:ext>
            </a:extLst>
          </p:cNvPr>
          <p:cNvSpPr txBox="1"/>
          <p:nvPr/>
        </p:nvSpPr>
        <p:spPr>
          <a:xfrm>
            <a:off x="5184001" y="2100481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21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B78A76C-17BD-4E43-BF43-EB3939349ACC}"/>
              </a:ext>
            </a:extLst>
          </p:cNvPr>
          <p:cNvSpPr txBox="1"/>
          <p:nvPr/>
        </p:nvSpPr>
        <p:spPr>
          <a:xfrm>
            <a:off x="5906897" y="2100481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24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B55D099-76C1-4447-A56B-62AB477EC0E4}"/>
              </a:ext>
            </a:extLst>
          </p:cNvPr>
          <p:cNvSpPr txBox="1"/>
          <p:nvPr/>
        </p:nvSpPr>
        <p:spPr>
          <a:xfrm>
            <a:off x="6629793" y="2100481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27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EA3AEAB-C839-49B1-A79E-056345B095CD}"/>
              </a:ext>
            </a:extLst>
          </p:cNvPr>
          <p:cNvSpPr txBox="1"/>
          <p:nvPr/>
        </p:nvSpPr>
        <p:spPr>
          <a:xfrm>
            <a:off x="7338062" y="2100481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30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ABE4D5C-EB24-45B8-91A3-BB1792ADEAB3}"/>
              </a:ext>
            </a:extLst>
          </p:cNvPr>
          <p:cNvSpPr txBox="1"/>
          <p:nvPr/>
        </p:nvSpPr>
        <p:spPr>
          <a:xfrm>
            <a:off x="2815775" y="479422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2C92F0E-BEF5-4D9B-B749-FCDC19E5D901}"/>
              </a:ext>
            </a:extLst>
          </p:cNvPr>
          <p:cNvSpPr txBox="1"/>
          <p:nvPr/>
        </p:nvSpPr>
        <p:spPr>
          <a:xfrm>
            <a:off x="5052754" y="477281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61F2680-6DB5-459E-BCB7-007E20D08884}"/>
              </a:ext>
            </a:extLst>
          </p:cNvPr>
          <p:cNvSpPr txBox="1"/>
          <p:nvPr/>
        </p:nvSpPr>
        <p:spPr>
          <a:xfrm>
            <a:off x="7183193" y="4786064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12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834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E088193-E133-4334-A52A-289B89C45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202" y="696151"/>
            <a:ext cx="1384423" cy="1136096"/>
          </a:xfrm>
          <a:prstGeom prst="rect">
            <a:avLst/>
          </a:prstGeom>
        </p:spPr>
      </p:pic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66DD605-ECBE-43F8-9BE5-D0D491DC58B9}"/>
              </a:ext>
            </a:extLst>
          </p:cNvPr>
          <p:cNvSpPr/>
          <p:nvPr/>
        </p:nvSpPr>
        <p:spPr>
          <a:xfrm rot="5400000">
            <a:off x="931985" y="4196862"/>
            <a:ext cx="1386253" cy="1002323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7F9A21F-B285-45FD-8995-9999B9E78094}"/>
              </a:ext>
            </a:extLst>
          </p:cNvPr>
          <p:cNvSpPr/>
          <p:nvPr/>
        </p:nvSpPr>
        <p:spPr>
          <a:xfrm rot="5400000">
            <a:off x="1985772" y="4196862"/>
            <a:ext cx="1386253" cy="1002323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BD9C35F-5765-425D-9503-2631D1BC972C}"/>
              </a:ext>
            </a:extLst>
          </p:cNvPr>
          <p:cNvSpPr/>
          <p:nvPr/>
        </p:nvSpPr>
        <p:spPr>
          <a:xfrm rot="5400000">
            <a:off x="3039559" y="4196861"/>
            <a:ext cx="1386253" cy="1002323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73CE298-C3FF-4BE2-A22C-4AF11A1E1787}"/>
              </a:ext>
            </a:extLst>
          </p:cNvPr>
          <p:cNvSpPr/>
          <p:nvPr/>
        </p:nvSpPr>
        <p:spPr>
          <a:xfrm rot="5400000">
            <a:off x="4794738" y="4201258"/>
            <a:ext cx="1386253" cy="1002323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B1525DE-5631-4C30-B293-1145E08CC357}"/>
              </a:ext>
            </a:extLst>
          </p:cNvPr>
          <p:cNvSpPr/>
          <p:nvPr/>
        </p:nvSpPr>
        <p:spPr>
          <a:xfrm rot="5400000">
            <a:off x="5848525" y="4201258"/>
            <a:ext cx="1386253" cy="1002323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4C1EEC8-748F-486E-90B6-146B3791195A}"/>
              </a:ext>
            </a:extLst>
          </p:cNvPr>
          <p:cNvSpPr/>
          <p:nvPr/>
        </p:nvSpPr>
        <p:spPr>
          <a:xfrm rot="5400000">
            <a:off x="6902312" y="4201257"/>
            <a:ext cx="1386253" cy="1002323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849033B0-B388-4933-AEAD-DC56022D0C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523408" y="593688"/>
            <a:ext cx="1834541" cy="1282764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20C75774-B2B4-4298-895F-F48DD776D76E}"/>
              </a:ext>
            </a:extLst>
          </p:cNvPr>
          <p:cNvSpPr/>
          <p:nvPr/>
        </p:nvSpPr>
        <p:spPr>
          <a:xfrm>
            <a:off x="1752600" y="2045676"/>
            <a:ext cx="486507" cy="4865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0EE3268-0075-4292-932A-8179B735D61B}"/>
              </a:ext>
            </a:extLst>
          </p:cNvPr>
          <p:cNvSpPr/>
          <p:nvPr/>
        </p:nvSpPr>
        <p:spPr>
          <a:xfrm>
            <a:off x="2318238" y="2198076"/>
            <a:ext cx="486507" cy="4865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37F8BA4-8588-4E98-A67A-EEBA012F65DD}"/>
              </a:ext>
            </a:extLst>
          </p:cNvPr>
          <p:cNvSpPr/>
          <p:nvPr/>
        </p:nvSpPr>
        <p:spPr>
          <a:xfrm>
            <a:off x="1869280" y="2659613"/>
            <a:ext cx="486507" cy="4865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0664011-4F41-47FC-8A24-458B0E0E7155}"/>
              </a:ext>
            </a:extLst>
          </p:cNvPr>
          <p:cNvSpPr/>
          <p:nvPr/>
        </p:nvSpPr>
        <p:spPr>
          <a:xfrm>
            <a:off x="2359267" y="1647854"/>
            <a:ext cx="486507" cy="4865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4E91B7C-A6B8-40B3-BD4D-BE35087623D2}"/>
              </a:ext>
            </a:extLst>
          </p:cNvPr>
          <p:cNvSpPr/>
          <p:nvPr/>
        </p:nvSpPr>
        <p:spPr>
          <a:xfrm>
            <a:off x="2924905" y="2033951"/>
            <a:ext cx="486507" cy="4865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E136CE4-9CE1-4F28-A5F9-EAD372D731EE}"/>
              </a:ext>
            </a:extLst>
          </p:cNvPr>
          <p:cNvSpPr/>
          <p:nvPr/>
        </p:nvSpPr>
        <p:spPr>
          <a:xfrm>
            <a:off x="2767196" y="2593729"/>
            <a:ext cx="486507" cy="4865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02BCED8-0DAA-48BD-8A3C-C20FA7EF2F13}"/>
              </a:ext>
            </a:extLst>
          </p:cNvPr>
          <p:cNvSpPr/>
          <p:nvPr/>
        </p:nvSpPr>
        <p:spPr>
          <a:xfrm>
            <a:off x="2929299" y="1427281"/>
            <a:ext cx="486507" cy="4865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F6E7BE3-3579-4B06-8217-036A59C66F80}"/>
              </a:ext>
            </a:extLst>
          </p:cNvPr>
          <p:cNvSpPr/>
          <p:nvPr/>
        </p:nvSpPr>
        <p:spPr>
          <a:xfrm>
            <a:off x="3379723" y="2520458"/>
            <a:ext cx="486507" cy="4865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155D61-9429-4C8E-89D1-788D8F990A67}"/>
              </a:ext>
            </a:extLst>
          </p:cNvPr>
          <p:cNvSpPr/>
          <p:nvPr/>
        </p:nvSpPr>
        <p:spPr>
          <a:xfrm>
            <a:off x="3503915" y="1802422"/>
            <a:ext cx="486507" cy="4865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1EA101B-CADF-4399-9EE5-F9E31AE4954F}"/>
              </a:ext>
            </a:extLst>
          </p:cNvPr>
          <p:cNvSpPr/>
          <p:nvPr/>
        </p:nvSpPr>
        <p:spPr>
          <a:xfrm>
            <a:off x="1245579" y="2464010"/>
            <a:ext cx="486507" cy="4865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B4B9076-D97C-41C2-99AB-4446A18BCA03}"/>
              </a:ext>
            </a:extLst>
          </p:cNvPr>
          <p:cNvSpPr/>
          <p:nvPr/>
        </p:nvSpPr>
        <p:spPr>
          <a:xfrm>
            <a:off x="2315860" y="3101117"/>
            <a:ext cx="486507" cy="4865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8514807-FA62-48CB-80DC-FCC2B55F348A}"/>
              </a:ext>
            </a:extLst>
          </p:cNvPr>
          <p:cNvSpPr/>
          <p:nvPr/>
        </p:nvSpPr>
        <p:spPr>
          <a:xfrm>
            <a:off x="3168158" y="3064818"/>
            <a:ext cx="486507" cy="4865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C350FB8-B7BF-410F-B9B9-77C65B5BF2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3221" y="1953389"/>
            <a:ext cx="617683" cy="60246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D41E1E4-26A9-4133-8340-EE4BDA7FCD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54180" y="1659310"/>
            <a:ext cx="617683" cy="60246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1A6B42A-A7AF-4052-9919-6E422722C6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12143" y="1380757"/>
            <a:ext cx="617683" cy="60246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191C587-4924-433B-84CB-17F3C405C3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92231" y="2230680"/>
            <a:ext cx="617683" cy="602469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A5EA845-30BD-4D6B-A5A6-B4F3A3D726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5210" y="1365839"/>
            <a:ext cx="617683" cy="60246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1357354-2A83-469D-8966-2EFAA5423E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9926" y="1908298"/>
            <a:ext cx="617683" cy="60246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A4BDC53-AD0D-4F17-A1D1-8EA81A2A8D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8773" y="1531892"/>
            <a:ext cx="617683" cy="60246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5E3025C-34A9-46EF-868B-DDF7645780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6018" y="2443428"/>
            <a:ext cx="617683" cy="60246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0D39142-A577-4989-948E-1018D4D6D0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7043" y="2705800"/>
            <a:ext cx="617683" cy="60246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7E34E08-3826-46E2-965C-05ECF5DE22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9135" y="2465973"/>
            <a:ext cx="617683" cy="60246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CC2ACC4-70DC-4466-823D-485C721FAD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5056" y="2718720"/>
            <a:ext cx="617683" cy="60246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8456141-42F9-41E9-B31C-0E9E9D6772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9195" y="3045897"/>
            <a:ext cx="617683" cy="602469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FA65F544-2D86-4DE5-B7A4-6391BFC07C73}"/>
              </a:ext>
            </a:extLst>
          </p:cNvPr>
          <p:cNvSpPr txBox="1"/>
          <p:nvPr/>
        </p:nvSpPr>
        <p:spPr>
          <a:xfrm>
            <a:off x="3176877" y="593688"/>
            <a:ext cx="3165126" cy="1532334"/>
          </a:xfrm>
          <a:prstGeom prst="wedgeRoundRectCallout">
            <a:avLst>
              <a:gd name="adj1" fmla="val 65435"/>
              <a:gd name="adj2" fmla="val 754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There are 4 counters in each group.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EEA8B2D-F1C8-466B-9393-A7CD0307D29B}"/>
              </a:ext>
            </a:extLst>
          </p:cNvPr>
          <p:cNvSpPr txBox="1"/>
          <p:nvPr/>
        </p:nvSpPr>
        <p:spPr>
          <a:xfrm>
            <a:off x="1153088" y="2286429"/>
            <a:ext cx="5377828" cy="1532334"/>
          </a:xfrm>
          <a:prstGeom prst="wedgeRoundRectCallout">
            <a:avLst>
              <a:gd name="adj1" fmla="val -34931"/>
              <a:gd name="adj2" fmla="val -86685"/>
              <a:gd name="adj3" fmla="val 16667"/>
            </a:avLst>
          </a:prstGeom>
          <a:noFill/>
          <a:ln w="2857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But the counters have different values. The value of each group must be equal too.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35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07407E-6 L -0.01042 0.23078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1" y="1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6 L 0.04896 0.29027 " pathEditMode="relative" rAng="0" ptsTypes="AA">
                                      <p:cBhvr>
                                        <p:cTn id="10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8" y="1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85185E-6 L 0.15226 0.20208 " pathEditMode="relative" rAng="0" ptsTypes="AA">
                                      <p:cBhvr>
                                        <p:cTn id="1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04" y="1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44444E-6 L -0.08264 0.3900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32" y="19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48148E-6 L 0.03664 0.30995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3" y="1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 L 0.1533 0.17593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56" y="8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-0.17604 0.29467 " pathEditMode="relative" rAng="0" ptsTypes="AA">
                                      <p:cBhvr>
                                        <p:cTn id="28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02" y="1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48148E-6 L -0.07882 0.46273 " pathEditMode="relative" rAng="0" ptsTypes="AA">
                                      <p:cBhvr>
                                        <p:cTn id="31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41" y="2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44444E-6 L 0.03768 0.37061 " pathEditMode="relative" rAng="0" ptsTypes="AA">
                                      <p:cBhvr>
                                        <p:cTn id="34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5" y="18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"/>
                            </p:stCondLst>
                            <p:childTnLst>
                              <p:par>
                                <p:cTn id="3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85185E-6 L -0.20659 0.44699 " pathEditMode="relative" rAng="0" ptsTypes="AA">
                                      <p:cBhvr>
                                        <p:cTn id="3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30" y="2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7.40741E-7 L -0.07951 0.34167 " pathEditMode="relative" rAng="0" ptsTypes="AA">
                                      <p:cBhvr>
                                        <p:cTn id="40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76" y="1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50"/>
                            </p:stCondLst>
                            <p:childTnLst>
                              <p:par>
                                <p:cTn id="4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0.06007 0.26365 " pathEditMode="relative" rAng="0" ptsTypes="AA">
                                      <p:cBhvr>
                                        <p:cTn id="43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3" y="1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7 L 0.00782 0.35718 " pathEditMode="relative" rAng="0" ptsTypes="AA">
                                      <p:cBhvr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" y="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22222E-6 L 0.0757 0.30509 " pathEditMode="relative" rAng="0" ptsTypes="AA">
                                      <p:cBhvr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5" y="1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22222E-6 L 0.23142 0.2213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63" y="1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11111E-6 L -0.01077 0.41366 " pathEditMode="relative" rAng="0" ptsTypes="AA">
                                      <p:cBhvr>
                                        <p:cTn id="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8" y="20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0.09132 0.26227 " pathEditMode="relative" rAng="0" ptsTypes="AA">
                                      <p:cBhvr>
                                        <p:cTn id="9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66" y="1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0"/>
                            </p:stCondLst>
                            <p:childTnLst>
                              <p:par>
                                <p:cTn id="9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96296E-6 L 0.22153 0.17523 " pathEditMode="relative" rAng="0" ptsTypes="AA">
                                      <p:cBhvr>
                                        <p:cTn id="10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76" y="8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000"/>
                            </p:stCondLst>
                            <p:childTnLst>
                              <p:par>
                                <p:cTn id="10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44444E-6 L -0.12118 0.45879 " pathEditMode="relative" rAng="0" ptsTypes="AA">
                                      <p:cBhvr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59" y="2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500"/>
                            </p:stCondLst>
                            <p:childTnLst>
                              <p:par>
                                <p:cTn id="10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6 L 0.01077 0.37593 " pathEditMode="relative" rAng="0" ptsTypes="AA">
                                      <p:cBhvr>
                                        <p:cTn id="10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8" y="18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000"/>
                            </p:stCondLst>
                            <p:childTnLst>
                              <p:par>
                                <p:cTn id="10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07407E-6 L 0.09722 0.26342 " pathEditMode="relative" rAng="0" ptsTypes="AA">
                                      <p:cBhvr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1" y="1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7 L -0.12639 0.45949 " pathEditMode="relative" rAng="0" ptsTypes="AA">
                                      <p:cBhvr>
                                        <p:cTn id="1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19" y="2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1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96296E-6 L -0.00642 0.37523 " pathEditMode="relative" rAng="0" ptsTypes="AA">
                                      <p:cBhvr>
                                        <p:cTn id="1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" y="18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22222E-6 L 0.06337 0.30139 " pathEditMode="relative" rAng="0" ptsTypes="AA">
                                      <p:cBhvr>
                                        <p:cTn id="1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1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38" grpId="0" animBg="1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37E85495-709E-4EEE-8CBA-E3DC09B647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849737"/>
              </p:ext>
            </p:extLst>
          </p:nvPr>
        </p:nvGraphicFramePr>
        <p:xfrm>
          <a:off x="1148202" y="2586817"/>
          <a:ext cx="3309745" cy="289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078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672667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AE088193-E133-4334-A52A-289B89C45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202" y="696151"/>
            <a:ext cx="1384423" cy="1136096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849033B0-B388-4933-AEAD-DC56022D0C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523408" y="593688"/>
            <a:ext cx="1834541" cy="128276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C350FB8-B7BF-410F-B9B9-77C65B5BF2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3221" y="1953389"/>
            <a:ext cx="617683" cy="60246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D41E1E4-26A9-4133-8340-EE4BDA7FCD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54180" y="1659310"/>
            <a:ext cx="617683" cy="60246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1A6B42A-A7AF-4052-9919-6E422722C6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12143" y="1380757"/>
            <a:ext cx="617683" cy="60246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191C587-4924-433B-84CB-17F3C405C3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92231" y="2230680"/>
            <a:ext cx="617683" cy="602469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A5EA845-30BD-4D6B-A5A6-B4F3A3D726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5210" y="1365839"/>
            <a:ext cx="617683" cy="60246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1357354-2A83-469D-8966-2EFAA5423E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9926" y="1908298"/>
            <a:ext cx="617683" cy="60246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A4BDC53-AD0D-4F17-A1D1-8EA81A2A8D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8773" y="1531892"/>
            <a:ext cx="617683" cy="60246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5E3025C-34A9-46EF-868B-DDF7645780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6018" y="2443428"/>
            <a:ext cx="617683" cy="60246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0D39142-A577-4989-948E-1018D4D6D0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7043" y="2705800"/>
            <a:ext cx="617683" cy="60246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7E34E08-3826-46E2-965C-05ECF5DE22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9135" y="2465973"/>
            <a:ext cx="617683" cy="60246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CC2ACC4-70DC-4466-823D-485C721FAD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5056" y="2718720"/>
            <a:ext cx="617683" cy="60246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8456141-42F9-41E9-B31C-0E9E9D6772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9195" y="3045897"/>
            <a:ext cx="617683" cy="602469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3C76B293-16BD-4B48-BD0D-357E281C1A2A}"/>
              </a:ext>
            </a:extLst>
          </p:cNvPr>
          <p:cNvSpPr txBox="1"/>
          <p:nvPr/>
        </p:nvSpPr>
        <p:spPr>
          <a:xfrm>
            <a:off x="2034086" y="1947922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39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A33093C-FD6C-40F2-AD3E-AEC63B9D6B73}"/>
              </a:ext>
            </a:extLst>
          </p:cNvPr>
          <p:cNvSpPr/>
          <p:nvPr/>
        </p:nvSpPr>
        <p:spPr>
          <a:xfrm>
            <a:off x="1197935" y="3211033"/>
            <a:ext cx="3203944" cy="694660"/>
          </a:xfrm>
          <a:prstGeom prst="roundRect">
            <a:avLst/>
          </a:prstGeom>
          <a:noFill/>
          <a:ln w="28575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62919AC-58A1-43AB-BF2A-1C72B6F1AC76}"/>
              </a:ext>
            </a:extLst>
          </p:cNvPr>
          <p:cNvSpPr txBox="1"/>
          <p:nvPr/>
        </p:nvSpPr>
        <p:spPr>
          <a:xfrm>
            <a:off x="3423120" y="195122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85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11111E-6 L -0.42083 0.27338 " pathEditMode="relative" rAng="0" ptsTypes="AA">
                                      <p:cBhvr>
                                        <p:cTn id="15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42" y="1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7 L -0.53489 0.34143 " pathEditMode="relative" rAng="0" ptsTypes="AA">
                                      <p:cBhvr>
                                        <p:cTn id="19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53" y="1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96296E-6 L -0.52708 0.37616 " pathEditMode="relative" rAng="0" ptsTypes="AA">
                                      <p:cBhvr>
                                        <p:cTn id="23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54" y="18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7 L -0.22656 0.24676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37" y="1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22222E-6 L -0.27465 0.30417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33" y="1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22222E-6 L -0.23333 0.3382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67" y="16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44444E-6 L -0.30121 0.27129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69" y="1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6 L -0.2835 0.3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84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96296E-6 L -0.23715 0.25324 " pathEditMode="relative" rAng="0" ptsTypes="AA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58" y="1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-0.19584 0.11528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92" y="5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07407E-6 L -0.25625 0.18888 " pathEditMode="relative" rAng="0" ptsTypes="AA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12" y="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22222E-6 L -0.33941 0.30208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79" y="1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1273 " pathEditMode="relative" rAng="0" ptsTypes="AA">
                                      <p:cBhvr>
                                        <p:cTn id="61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1273 L 0.00122 0.22546 " pathEditMode="relative" rAng="0" ptsTypes="AA">
                                      <p:cBhvr>
                                        <p:cTn id="64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5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" grpId="0" animBg="1"/>
      <p:bldP spid="2" grpId="1" animBg="1"/>
      <p:bldP spid="2" grpId="2" animBg="1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45625" y="470541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84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70532"/>
              </p:ext>
            </p:extLst>
          </p:nvPr>
        </p:nvGraphicFramePr>
        <p:xfrm>
          <a:off x="4620856" y="1745483"/>
          <a:ext cx="3168000" cy="3657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9180208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864370" y="46009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21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F7979C17-A318-48C9-B43B-5F668ACF2F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3597" y="460099"/>
            <a:ext cx="747045" cy="747045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463F1ECD-53E3-4B07-8DB1-516DAB010694}"/>
              </a:ext>
            </a:extLst>
          </p:cNvPr>
          <p:cNvSpPr txBox="1"/>
          <p:nvPr/>
        </p:nvSpPr>
        <p:spPr>
          <a:xfrm>
            <a:off x="5616441" y="602788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FB31998E-A8B3-46BA-9D62-EA069D826E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0424" y="2621253"/>
            <a:ext cx="763484" cy="744679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9CFADE9D-4C87-4412-A28F-6861E2CD3B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9795" y="1650790"/>
            <a:ext cx="763484" cy="744679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71E694F3-AF05-4B97-902B-40C06C45DC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1537" y="2971659"/>
            <a:ext cx="763484" cy="74467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A4598CD2-67FA-4B92-89B3-67AE278361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3936" y="3920188"/>
            <a:ext cx="763484" cy="744679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D0CB8C79-FA14-4D3D-9AD7-BF2E1AACA1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2628" y="3716338"/>
            <a:ext cx="763484" cy="744679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DB97F77-D2AD-4AD0-A787-A6C9E8AB24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4053" y="1548203"/>
            <a:ext cx="763484" cy="744679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7AA46CE6-2C9F-4754-AFB0-73D494B987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1194" y="2206738"/>
            <a:ext cx="763484" cy="74467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ED53F0CD-77B0-4C5B-9C95-6A03799E15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5162" y="2970996"/>
            <a:ext cx="763484" cy="744679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D905DD12-70DA-423E-823C-0E1BCBFE98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4521" y="2829795"/>
            <a:ext cx="763484" cy="744679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A86F1DB-F1DE-4A45-86DB-518B551F88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7710" y="2270948"/>
            <a:ext cx="763484" cy="744679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A7B26BBB-9FCC-4963-8CA3-01AEDBB859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2987" y="1505131"/>
            <a:ext cx="763484" cy="744679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59E7E7FA-C181-4AA7-AC98-4A1D7D9281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9457" y="3540216"/>
            <a:ext cx="763484" cy="744679"/>
          </a:xfrm>
          <a:prstGeom prst="rect">
            <a:avLst/>
          </a:prstGeom>
        </p:spPr>
      </p:pic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608463F9-F784-49A9-85F1-B2D8F0D55630}"/>
              </a:ext>
            </a:extLst>
          </p:cNvPr>
          <p:cNvSpPr/>
          <p:nvPr/>
        </p:nvSpPr>
        <p:spPr>
          <a:xfrm>
            <a:off x="4658259" y="2367467"/>
            <a:ext cx="3099507" cy="694660"/>
          </a:xfrm>
          <a:prstGeom prst="roundRect">
            <a:avLst/>
          </a:prstGeom>
          <a:noFill/>
          <a:ln w="28575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525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59259E-6 L 0.36025 0.09861 " pathEditMode="relative" rAng="0" ptsTypes="AA">
                                      <p:cBhvr>
                                        <p:cTn id="25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03" y="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"/>
                            </p:stCondLst>
                            <p:childTnLst>
                              <p:par>
                                <p:cTn id="2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L 0.31702 0.02153 " pathEditMode="relative" rAng="0" ptsTypes="AA">
                                      <p:cBhvr>
                                        <p:cTn id="2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51" y="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44444E-6 L 0.36545 -0.00532 " pathEditMode="relative" rAng="0" ptsTypes="AA">
                                      <p:cBhvr>
                                        <p:cTn id="31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64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1481E-6 L 0.23612 0.1345 " pathEditMode="relative" rAng="0" ptsTypes="AA">
                                      <p:cBhvr>
                                        <p:cTn id="34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6" y="6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11111E-6 L 0.33941 0.11644 " pathEditMode="relative" rAng="0" ptsTypes="AA">
                                      <p:cBhvr>
                                        <p:cTn id="38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62" y="581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07407E-6 L 0.27691 0.13287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37" y="6644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 L 0.30607 0.13264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95" y="662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0.20955 0.26366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69" y="1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7 L 0.37569 0.1581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85" y="7894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59259E-6 L 0.59219 0.18033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01" y="9005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0.49705 0.12106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44" y="6042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37934 0.12083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6" grpId="0"/>
      <p:bldP spid="36" grpId="1"/>
      <p:bldP spid="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B89D6F6-293B-4471-863C-D104EEA467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032378"/>
              </p:ext>
            </p:extLst>
          </p:nvPr>
        </p:nvGraphicFramePr>
        <p:xfrm>
          <a:off x="3758493" y="2850278"/>
          <a:ext cx="4392000" cy="289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9062D6E-F06A-42D1-9604-29AED6BD3411}"/>
              </a:ext>
            </a:extLst>
          </p:cNvPr>
          <p:cNvSpPr txBox="1"/>
          <p:nvPr/>
        </p:nvSpPr>
        <p:spPr>
          <a:xfrm>
            <a:off x="1345625" y="470541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A6AF67-AAA2-4534-9B9B-6AC3849601AD}"/>
              </a:ext>
            </a:extLst>
          </p:cNvPr>
          <p:cNvSpPr txBox="1"/>
          <p:nvPr/>
        </p:nvSpPr>
        <p:spPr>
          <a:xfrm>
            <a:off x="2864370" y="46009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C4BC92-6DE2-449B-B0BE-EADFAA64AF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1097" y="1449006"/>
            <a:ext cx="495300" cy="5669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9BD143B-E76E-460B-8523-5FF297FCD1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2096362" y="130660"/>
            <a:ext cx="931989" cy="26026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D885CF5-0C8B-4A8B-9A0F-B527D4D797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2248762" y="513905"/>
            <a:ext cx="931989" cy="26026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4408D1-0193-42D9-A5AF-04AFF592F0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991184" y="897151"/>
            <a:ext cx="931989" cy="260262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510014E-BE09-4E26-819D-33B6884E73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2371438" y="1267238"/>
            <a:ext cx="931989" cy="260262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34FDA49-CE7F-4363-B983-7BFD72A6BE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5158" y="1866178"/>
            <a:ext cx="495300" cy="56692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B05A4B0-14AC-41CA-BD8D-90646994FF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6600682" y="559770"/>
            <a:ext cx="1834541" cy="128276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660675F-BAA0-416F-90BA-9DFB67C90F96}"/>
              </a:ext>
            </a:extLst>
          </p:cNvPr>
          <p:cNvSpPr txBox="1"/>
          <p:nvPr/>
        </p:nvSpPr>
        <p:spPr>
          <a:xfrm>
            <a:off x="3495382" y="376366"/>
            <a:ext cx="3165126" cy="1055608"/>
          </a:xfrm>
          <a:prstGeom prst="wedgeRoundRectCallout">
            <a:avLst>
              <a:gd name="adj1" fmla="val 58111"/>
              <a:gd name="adj2" fmla="val 34305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But those groups aren’t equal!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A1DF8F7-51DB-46E9-A393-0603C0A25B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139" y="1395991"/>
            <a:ext cx="495300" cy="56692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028F009-83AC-4C04-9179-1ACC03FA7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3200" y="1813163"/>
            <a:ext cx="495300" cy="56692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11DDE7C-59F3-4524-955A-F01D89F6BE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0657" y="1457194"/>
            <a:ext cx="495300" cy="56692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1317C79-B324-47DB-939A-55D2D2637D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4718" y="1874366"/>
            <a:ext cx="495300" cy="56692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E8CE4D4-BCCD-4F18-8873-108909514F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5879" y="1395991"/>
            <a:ext cx="495300" cy="56692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DE2F2F4-2209-42C2-A723-B149B635B6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9940" y="1813163"/>
            <a:ext cx="495300" cy="56692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7693291-8368-4D66-8BCD-3AB6BAAE44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397" y="1457194"/>
            <a:ext cx="495300" cy="56692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2509CA2-6283-49B6-8B2A-3624F2FD42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458" y="1874366"/>
            <a:ext cx="495300" cy="56692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E70B467-DEB9-4712-ADCC-DBD5C35FE4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4208" y="1446474"/>
            <a:ext cx="495300" cy="56692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045BF2F-B119-47CD-8F8E-649DD1D160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8269" y="1863646"/>
            <a:ext cx="495300" cy="56692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207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6 L 0.25069 0.34861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35" y="17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0.23403 0.40278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01" y="20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85185E-6 L 0.26232 0.45972 " pathEditMode="relative" rAng="0" ptsTypes="AA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08" y="2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96296E-6 L 0.21927 0.22176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55" y="11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7407E-6 L 0.49618 0.31273 " pathEditMode="relative" rAng="0" ptsTypes="AA">
                                      <p:cBhvr>
                                        <p:cTn id="109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09" y="15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0.47795 0.36203 " pathEditMode="relative" rAng="0" ptsTypes="AA">
                                      <p:cBhvr>
                                        <p:cTn id="11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89" y="18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37E-6 L 0.44774 0.52662 " pathEditMode="relative" rAng="0" ptsTypes="AA">
                                      <p:cBhvr>
                                        <p:cTn id="11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78" y="26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33333E-6 L 0.48039 0.24283 " pathEditMode="relative" rAng="0" ptsTypes="AA">
                                      <p:cBhvr>
                                        <p:cTn id="1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10" y="12130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0.45729 0.42152 " pathEditMode="relative" rAng="0" ptsTypes="AA">
                                      <p:cBhvr>
                                        <p:cTn id="1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65" y="21065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L 0.43646 0.47476 " pathEditMode="relative" rAng="0" ptsTypes="AA">
                                      <p:cBhvr>
                                        <p:cTn id="1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23" y="23727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6 L 0.45851 0.30371 " pathEditMode="relative" rAng="0" ptsTypes="AA">
                                      <p:cBhvr>
                                        <p:cTn id="1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17" y="15185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33333E-6 L 0.44306 0.35209 " pathEditMode="relative" rAng="0" ptsTypes="AA">
                                      <p:cBhvr>
                                        <p:cTn id="1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53" y="17593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33333E-6 L 0.41094 0.52894 " pathEditMode="relative" rAng="0" ptsTypes="AA">
                                      <p:cBhvr>
                                        <p:cTn id="1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38" y="26435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L 0.44184 0.24445 " pathEditMode="relative" rAng="0" ptsTypes="AA">
                                      <p:cBhvr>
                                        <p:cTn id="1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83" y="12222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037E-6 L 0.40643 0.41412 " pathEditMode="relative" rAng="0" ptsTypes="AA">
                                      <p:cBhvr>
                                        <p:cTn id="1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13" y="20694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07407E-6 L 0.3875 0.46828 " pathEditMode="relative" rAng="0" ptsTypes="AA">
                                      <p:cBhvr>
                                        <p:cTn id="1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75" y="2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 animBg="1"/>
      <p:bldP spid="1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0.8|0.7|0.9|0.9|0.8|0.8|0.8|8.6|0.7|0.8|0.8|0.9|1|0.9|1|6.3|3.8|4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7|1.7|1.5|1.2|0.8|10.8|2.6|3|6.4|12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8|2.3|26.8|1.5|1.6|6.8|2.3|5.5|7.1|10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2.3|5.5|5.5|3.6|5|8.6|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3.4|10.5|3.4|1.8|16.4|4.9|12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2.8|2.8|10.9|1.4|1.3|1.1|1.2|5.5|5|5.3|1.3|1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|5.2|3|3.2|3.9|10.1|13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2|3.3|2.8|1.1|4.4|2.8|4.8|1.8|4.6|3.9|5.6|0.8|6.7|9.6|4.7|3.1|2.1|2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1.2|4.9|1.1|3|2.8|0.9|2.2|1.2|4|4.3|1.8|2.4|1.1|1.6|1.1|1|2.8|2.8|4|4.7|1|3.8|1.4|2.1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purl.org/dc/terms/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cee99ee9-287b-4f9a-957c-ba5ae7375c9a"/>
    <ds:schemaRef ds:uri="522d4c35-b548-4432-90ae-af4376e1c4b4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7185414-3FE4-4067-BBE8-E2283E3051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10090</TotalTime>
  <Words>260</Words>
  <Application>Microsoft Office PowerPoint</Application>
  <PresentationFormat>On-screen Show (4:3)</PresentationFormat>
  <Paragraphs>150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1 - 4 on the worksheet</vt:lpstr>
      <vt:lpstr>PowerPoint Presentation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James Clegg</cp:lastModifiedBy>
  <cp:revision>264</cp:revision>
  <dcterms:created xsi:type="dcterms:W3CDTF">2019-07-05T11:02:13Z</dcterms:created>
  <dcterms:modified xsi:type="dcterms:W3CDTF">2020-12-18T18:59:39Z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