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22" r:id="rId14"/>
    <p:sldId id="299" r:id="rId15"/>
    <p:sldId id="316" r:id="rId16"/>
    <p:sldId id="317" r:id="rId17"/>
    <p:sldId id="307" r:id="rId18"/>
    <p:sldId id="318" r:id="rId19"/>
    <p:sldId id="319" r:id="rId20"/>
    <p:sldId id="320" r:id="rId21"/>
    <p:sldId id="301" r:id="rId22"/>
    <p:sldId id="309" r:id="rId23"/>
    <p:sldId id="321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9F87F8B-A7B7-4D26-87B3-F87FB96A7F0B}"/>
    <pc:docChg chg="custSel modSld">
      <pc:chgData name="James Clegg" userId="c6df1435-7a36-4b38-be4d-16e68e91152f" providerId="ADAL" clId="{F9F87F8B-A7B7-4D26-87B3-F87FB96A7F0B}" dt="2020-12-18T18:59:34.608" v="12"/>
      <pc:docMkLst>
        <pc:docMk/>
      </pc:docMkLst>
      <pc:sldChg chg="modTransition">
        <pc:chgData name="James Clegg" userId="c6df1435-7a36-4b38-be4d-16e68e91152f" providerId="ADAL" clId="{F9F87F8B-A7B7-4D26-87B3-F87FB96A7F0B}" dt="2020-12-18T18:59:34.608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F9F87F8B-A7B7-4D26-87B3-F87FB96A7F0B}" dt="2020-12-18T18:59:34.608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4128357408" sldId="298"/>
        </pc:sldMkLst>
        <pc:picChg chg="del">
          <ac:chgData name="James Clegg" userId="c6df1435-7a36-4b38-be4d-16e68e91152f" providerId="ADAL" clId="{F9F87F8B-A7B7-4D26-87B3-F87FB96A7F0B}" dt="2020-12-18T18:58:40.777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F9F87F8B-A7B7-4D26-87B3-F87FB96A7F0B}" dt="2020-12-18T18:59:34.608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3782242679" sldId="301"/>
        </pc:sldMkLst>
        <pc:picChg chg="del">
          <ac:chgData name="James Clegg" userId="c6df1435-7a36-4b38-be4d-16e68e91152f" providerId="ADAL" clId="{F9F87F8B-A7B7-4D26-87B3-F87FB96A7F0B}" dt="2020-12-18T18:59:18.514" v="8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455250951" sldId="307"/>
        </pc:sldMkLst>
        <pc:picChg chg="del">
          <ac:chgData name="James Clegg" userId="c6df1435-7a36-4b38-be4d-16e68e91152f" providerId="ADAL" clId="{F9F87F8B-A7B7-4D26-87B3-F87FB96A7F0B}" dt="2020-12-18T18:59:00.198" v="4" actId="478"/>
          <ac:picMkLst>
            <pc:docMk/>
            <pc:sldMk cId="455250951" sldId="307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3656634838" sldId="309"/>
        </pc:sldMkLst>
        <pc:picChg chg="del">
          <ac:chgData name="James Clegg" userId="c6df1435-7a36-4b38-be4d-16e68e91152f" providerId="ADAL" clId="{F9F87F8B-A7B7-4D26-87B3-F87FB96A7F0B}" dt="2020-12-18T18:59:22.626" v="9" actId="478"/>
          <ac:picMkLst>
            <pc:docMk/>
            <pc:sldMk cId="3656634838" sldId="309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2585766579" sldId="314"/>
        </pc:sldMkLst>
        <pc:picChg chg="del">
          <ac:chgData name="James Clegg" userId="c6df1435-7a36-4b38-be4d-16e68e91152f" providerId="ADAL" clId="{F9F87F8B-A7B7-4D26-87B3-F87FB96A7F0B}" dt="2020-12-18T18:59:30.091" v="11" actId="478"/>
          <ac:picMkLst>
            <pc:docMk/>
            <pc:sldMk cId="2585766579" sldId="31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112351611" sldId="316"/>
        </pc:sldMkLst>
        <pc:picChg chg="del">
          <ac:chgData name="James Clegg" userId="c6df1435-7a36-4b38-be4d-16e68e91152f" providerId="ADAL" clId="{F9F87F8B-A7B7-4D26-87B3-F87FB96A7F0B}" dt="2020-12-18T18:58:49.680" v="2" actId="478"/>
          <ac:picMkLst>
            <pc:docMk/>
            <pc:sldMk cId="112351611" sldId="316"/>
            <ac:picMk id="5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323854760" sldId="317"/>
        </pc:sldMkLst>
        <pc:picChg chg="del">
          <ac:chgData name="James Clegg" userId="c6df1435-7a36-4b38-be4d-16e68e91152f" providerId="ADAL" clId="{F9F87F8B-A7B7-4D26-87B3-F87FB96A7F0B}" dt="2020-12-18T18:58:54.045" v="3" actId="478"/>
          <ac:picMkLst>
            <pc:docMk/>
            <pc:sldMk cId="323854760" sldId="317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422073039" sldId="318"/>
        </pc:sldMkLst>
        <pc:picChg chg="del">
          <ac:chgData name="James Clegg" userId="c6df1435-7a36-4b38-be4d-16e68e91152f" providerId="ADAL" clId="{F9F87F8B-A7B7-4D26-87B3-F87FB96A7F0B}" dt="2020-12-18T18:59:04.458" v="5" actId="478"/>
          <ac:picMkLst>
            <pc:docMk/>
            <pc:sldMk cId="422073039" sldId="31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4159127131" sldId="319"/>
        </pc:sldMkLst>
        <pc:picChg chg="del">
          <ac:chgData name="James Clegg" userId="c6df1435-7a36-4b38-be4d-16e68e91152f" providerId="ADAL" clId="{F9F87F8B-A7B7-4D26-87B3-F87FB96A7F0B}" dt="2020-12-18T18:59:08.276" v="6" actId="478"/>
          <ac:picMkLst>
            <pc:docMk/>
            <pc:sldMk cId="4159127131" sldId="319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548243757" sldId="320"/>
        </pc:sldMkLst>
        <pc:picChg chg="del">
          <ac:chgData name="James Clegg" userId="c6df1435-7a36-4b38-be4d-16e68e91152f" providerId="ADAL" clId="{F9F87F8B-A7B7-4D26-87B3-F87FB96A7F0B}" dt="2020-12-18T18:59:12.074" v="7" actId="478"/>
          <ac:picMkLst>
            <pc:docMk/>
            <pc:sldMk cId="548243757" sldId="320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1623936944" sldId="321"/>
        </pc:sldMkLst>
        <pc:picChg chg="del">
          <ac:chgData name="James Clegg" userId="c6df1435-7a36-4b38-be4d-16e68e91152f" providerId="ADAL" clId="{F9F87F8B-A7B7-4D26-87B3-F87FB96A7F0B}" dt="2020-12-18T18:59:26.465" v="10" actId="478"/>
          <ac:picMkLst>
            <pc:docMk/>
            <pc:sldMk cId="1623936944" sldId="321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9F87F8B-A7B7-4D26-87B3-F87FB96A7F0B}" dt="2020-12-18T18:59:34.608" v="12"/>
        <pc:sldMkLst>
          <pc:docMk/>
          <pc:sldMk cId="2648344132" sldId="322"/>
        </pc:sldMkLst>
        <pc:picChg chg="del">
          <ac:chgData name="James Clegg" userId="c6df1435-7a36-4b38-be4d-16e68e91152f" providerId="ADAL" clId="{F9F87F8B-A7B7-4D26-87B3-F87FB96A7F0B}" dt="2020-12-18T18:58:44.817" v="1" actId="478"/>
          <ac:picMkLst>
            <pc:docMk/>
            <pc:sldMk cId="2648344132" sldId="322"/>
            <ac:picMk id="1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6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0.pn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2240" y="4730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3A84C5D-99EA-4364-AF29-7CF68EE00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5877"/>
              </p:ext>
            </p:extLst>
          </p:nvPr>
        </p:nvGraphicFramePr>
        <p:xfrm>
          <a:off x="3775000" y="1527209"/>
          <a:ext cx="4392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193011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B0A1A703-FF87-4806-9A9B-5999AF132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1389675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C319E5-EB58-424B-AEC6-6B9CA1D0B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371825"/>
            <a:ext cx="931989" cy="2602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75D7F-E386-4A60-B9BF-455D97682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1724606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366B48-AFA5-4F5E-9C5E-D6DCABAE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706756"/>
            <a:ext cx="931989" cy="26026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E3A8D8F-4913-40AB-8490-EFF97D228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079495"/>
            <a:ext cx="495300" cy="5669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B464C7-3B32-4C35-A39C-141BCEBF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061645"/>
            <a:ext cx="931989" cy="26026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82BB2C-3B9C-4B65-BDD4-9E71CFE7D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434384"/>
            <a:ext cx="495300" cy="5669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380FE0-7961-4435-8526-EF70B5FF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416534"/>
            <a:ext cx="931989" cy="260262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CF29B15-F732-415F-A716-2198A0C3C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789273"/>
            <a:ext cx="495300" cy="5669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1E7AA51-0DCD-4A17-99D0-14CB7E1AE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771423"/>
            <a:ext cx="931989" cy="2602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718C87-B9D1-40F7-A80D-3ABB04B2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3144162"/>
            <a:ext cx="495300" cy="5669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864EA4-8EAE-4CF0-8F2E-534F542E7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126312"/>
            <a:ext cx="931989" cy="2602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A11DF6-1F57-447F-8129-FA7B65A92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481201"/>
            <a:ext cx="931989" cy="26026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BFF3615-9E54-4501-BAD6-63262B5A5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836090"/>
            <a:ext cx="931989" cy="260262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DAC9D68-378B-4F1A-BF97-1DF75D6D4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3190979"/>
            <a:ext cx="931989" cy="260262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DA13597-B26B-41F7-8C1F-94784FAC4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1362869"/>
            <a:ext cx="495300" cy="56692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EF40168-1B70-4087-BC34-777EA7BF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1697800"/>
            <a:ext cx="495300" cy="56692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04C060D-E816-4090-B920-BBD4E082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052689"/>
            <a:ext cx="495300" cy="56692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C1FC48C-7EF4-47D5-9431-07C2DAE77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407578"/>
            <a:ext cx="495300" cy="56692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A79BE48-C07B-4EFF-B839-105ADADA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762467"/>
            <a:ext cx="495300" cy="56692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83F37D6-6151-4FD8-B894-D97EE4E60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1376272"/>
            <a:ext cx="495300" cy="56692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B5B12E3-AF95-4CAF-ACC5-A172C9663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1711203"/>
            <a:ext cx="495300" cy="5669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90C640A-39E9-4759-B04D-FDBDA891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066092"/>
            <a:ext cx="495300" cy="56692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4F1FA4E-433C-4192-B081-02BBECEA6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420981"/>
            <a:ext cx="495300" cy="5669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4184430-10FC-4DF9-879D-548415D6F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775870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1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868 0.1048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1111 0.1657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31198 0.22825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31406 0.28264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0695 -0.05417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30764 0.00139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0834 0.06273 " pathEditMode="relative" rAng="0" ptsTypes="AA">
                                      <p:cBhvr>
                                        <p:cTn id="10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5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1372 0.12431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2101 0.11968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2136 0.18125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136 0.24723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32223 0.30601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587 -0.0842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-4213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37674 -0.02662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134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7553 0.46157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23079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53039 0.18356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916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53039 0.36111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18056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5849 0.07894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36" y="3935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58559 0.25718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2847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43316 0.35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750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8837 0.07292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3634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837 0.24931 " pathEditMode="relative" rAng="0" ptsTypes="AA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54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4357 -0.0305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528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54288 0.14584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2240" y="4730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1C247F5-FEB7-4DEC-9DBD-9D629B79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171077"/>
              </p:ext>
            </p:extLst>
          </p:nvPr>
        </p:nvGraphicFramePr>
        <p:xfrm>
          <a:off x="3473234" y="1359885"/>
          <a:ext cx="4752000" cy="415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D21188C8-A26B-4065-8131-C1DFE18BF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795" y="1769164"/>
            <a:ext cx="642121" cy="6263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87452E-9BEB-48F5-8B27-029A2FD6B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457" y="2395469"/>
            <a:ext cx="642121" cy="6263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6D0C8AF-5713-4B9D-9AD5-C843026A1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992" y="1175152"/>
            <a:ext cx="642121" cy="6263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7BB9470-ED5E-46A0-A6B1-45914969B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134" y="1592029"/>
            <a:ext cx="642121" cy="62630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79EC496-07BF-4348-AB9E-7468BC039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4967" y="2230062"/>
            <a:ext cx="642121" cy="626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5875746-EFD5-4AD1-9DCB-C36D63B83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5562" y="1748299"/>
            <a:ext cx="642121" cy="62630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C252B61-2F1D-4E97-80C4-657031DFF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2724605"/>
            <a:ext cx="642121" cy="62630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EF9E1B1-3AEC-4C8E-8EB8-EAE24F4F0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2724606"/>
            <a:ext cx="642121" cy="6263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CBCE716-5F92-4F56-A0B0-46ED7AAC3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3265230"/>
            <a:ext cx="642121" cy="6263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41D2C2-8E5B-44A9-A907-D1B505B85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3265230"/>
            <a:ext cx="642121" cy="62630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84D75B5-2732-4F05-9780-7920E6914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3805854"/>
            <a:ext cx="642121" cy="62630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FD1ACEB-768F-4033-87CC-C5C54C6EE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3805855"/>
            <a:ext cx="642121" cy="62630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833B426-110A-47CC-9AD5-9360D5E53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4346479"/>
            <a:ext cx="642121" cy="62630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32D2450-2E6F-49E7-A768-D7EDA66E0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4346479"/>
            <a:ext cx="642121" cy="626305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C816462-97D2-4572-A2D9-AC86C8D64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876" y="4887102"/>
            <a:ext cx="642121" cy="62630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8926DD0-9BA1-4748-BC70-8BE71A9D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2161" y="4887102"/>
            <a:ext cx="642121" cy="62630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CF13D4B2-3F9D-48B8-BD62-7847043C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2724604"/>
            <a:ext cx="642121" cy="62630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298F4E2-56E6-4774-A960-1C16AE9DF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2724605"/>
            <a:ext cx="642121" cy="62630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10A3721D-D30D-44A1-A63C-ECD9B4FC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3265229"/>
            <a:ext cx="642121" cy="62630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1913472-9EAC-4DAC-92FD-24E60C2AC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3265229"/>
            <a:ext cx="642121" cy="6263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3C7B3EB5-BD88-4AFE-BC55-F97C17A88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3805853"/>
            <a:ext cx="642121" cy="62630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6188656-BFFF-4075-BDB7-205CF3392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3805854"/>
            <a:ext cx="642121" cy="62630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E47977C-BB0D-47BD-AA0D-439C40F2E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4346478"/>
            <a:ext cx="642121" cy="6263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82FED0A-E86B-4D3E-A15D-184BCFCF4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4346478"/>
            <a:ext cx="642121" cy="6263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36CE2F-0779-4A15-B514-761BA87D1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2559" y="4887101"/>
            <a:ext cx="642121" cy="6263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A1AA777-7139-4CC9-BE3A-98AC4F830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0844" y="4887101"/>
            <a:ext cx="642121" cy="626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8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5017 0.1497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7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7049 0.2641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3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8993 0.34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42552 0.0324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2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316 -0.1118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1372 -0.1118 " pathEditMode="relative" rAng="0" ptsTypes="AA">
                                      <p:cBhvr>
                                        <p:cTn id="128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53316 -0.11204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1372 -0.11204 " pathEditMode="relative" rAng="0" ptsTypes="AA">
                                      <p:cBhvr>
                                        <p:cTn id="13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59392 -0.09676 " pathEditMode="relative" rAng="0" ptsTypes="AA">
                                      <p:cBhvr>
                                        <p:cTn id="134" dur="1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483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7327 -0.0967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483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53316 -0.00278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53403 -0.0044 " pathEditMode="relative" rAng="0" ptsTypes="AA">
                                      <p:cBhvr>
                                        <p:cTn id="140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23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53264 -0.00254 " pathEditMode="relative" rAng="0" ptsTypes="AA">
                                      <p:cBhvr>
                                        <p:cTn id="142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-13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365 -0.0831 " pathEditMode="relative" rAng="0" ptsTypes="AA">
                                      <p:cBhvr>
                                        <p:cTn id="144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4" y="-41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53715 -0.03101 " pathEditMode="relative" rAng="0" ptsTypes="AA">
                                      <p:cBhvr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55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65886 -0.1118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560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9583 -0.01875 " pathEditMode="relative" rAng="0" ptsTypes="AA">
                                      <p:cBhvr>
                                        <p:cTn id="150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7691 -0.01875 " pathEditMode="relative" rAng="0" ptsTypes="AA">
                                      <p:cBhvr>
                                        <p:cTn id="152" dur="1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94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9618 -0.01852 " pathEditMode="relative" rAng="0" ptsTypes="AA">
                                      <p:cBhvr>
                                        <p:cTn id="15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9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59671 -0.01852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-92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5375 -0.09746 " pathEditMode="relative" rAng="0" ptsTypes="AA">
                                      <p:cBhvr>
                                        <p:cTn id="158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488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3716 -0.00278 " pathEditMode="relative" rAng="0" ptsTypes="AA">
                                      <p:cBhvr>
                                        <p:cTn id="160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3733 -0.00393 " pathEditMode="relative" rAng="0" ptsTypes="AA">
                                      <p:cBhvr>
                                        <p:cTn id="162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2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53732 -0.00347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61394" y="1352567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514670" y="15329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9638" y="30337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537" y="30380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5538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9813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8567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2841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41773" y="43425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5099" y="43511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49349" y="50566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50208" y="50438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13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0BA1C6-9C48-4BDF-818D-5127984C5B69}"/>
              </a:ext>
            </a:extLst>
          </p:cNvPr>
          <p:cNvGrpSpPr/>
          <p:nvPr/>
        </p:nvGrpSpPr>
        <p:grpSpPr>
          <a:xfrm>
            <a:off x="5294255" y="1354967"/>
            <a:ext cx="2574498" cy="2361371"/>
            <a:chOff x="288142" y="249049"/>
            <a:chExt cx="2478605" cy="244827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D891CFE-ABE8-4DEB-9663-778DE9E50A5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DD1E28C-D63B-4440-A6E5-B8A304C049E8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AE3D717-7E35-4CD4-867F-E3355A71DB6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6D31373-482A-428D-ABA4-C2F316C88B0D}"/>
                </a:ext>
              </a:extLst>
            </p:cNvPr>
            <p:cNvCxnSpPr>
              <a:stCxn id="3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400DBD-B402-456D-99B7-18B50BB88B35}"/>
                </a:ext>
              </a:extLst>
            </p:cNvPr>
            <p:cNvCxnSpPr>
              <a:stCxn id="3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C20E911-2B31-4E6E-A89A-01BB7F74B51F}"/>
              </a:ext>
            </a:extLst>
          </p:cNvPr>
          <p:cNvSpPr/>
          <p:nvPr/>
        </p:nvSpPr>
        <p:spPr>
          <a:xfrm>
            <a:off x="6347531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0C8FB-3C77-47A2-9C4E-A95A6BC32B3D}"/>
              </a:ext>
            </a:extLst>
          </p:cNvPr>
          <p:cNvSpPr/>
          <p:nvPr/>
        </p:nvSpPr>
        <p:spPr>
          <a:xfrm>
            <a:off x="5512499" y="30361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288873-1BD2-4E5E-88DF-D4D07718EC8A}"/>
              </a:ext>
            </a:extLst>
          </p:cNvPr>
          <p:cNvSpPr/>
          <p:nvPr/>
        </p:nvSpPr>
        <p:spPr>
          <a:xfrm>
            <a:off x="7252398" y="30404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C24AC-2D88-4586-A863-45342C4D52B4}"/>
              </a:ext>
            </a:extLst>
          </p:cNvPr>
          <p:cNvSpPr txBox="1"/>
          <p:nvPr/>
        </p:nvSpPr>
        <p:spPr>
          <a:xfrm>
            <a:off x="5385791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6C9512-7212-4C34-8CBF-77F96FD06017}"/>
              </a:ext>
            </a:extLst>
          </p:cNvPr>
          <p:cNvCxnSpPr/>
          <p:nvPr/>
        </p:nvCxnSpPr>
        <p:spPr>
          <a:xfrm>
            <a:off x="5748399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60FAAB-8662-4D5B-B4F1-317D3B210359}"/>
              </a:ext>
            </a:extLst>
          </p:cNvPr>
          <p:cNvCxnSpPr/>
          <p:nvPr/>
        </p:nvCxnSpPr>
        <p:spPr>
          <a:xfrm>
            <a:off x="7432674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12A5EC9-57E7-46CA-9ED8-2FF0FB06D7FA}"/>
              </a:ext>
            </a:extLst>
          </p:cNvPr>
          <p:cNvSpPr txBox="1"/>
          <p:nvPr/>
        </p:nvSpPr>
        <p:spPr>
          <a:xfrm>
            <a:off x="5781428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7ED831-9344-480C-8B1A-C6D70ECE610A}"/>
              </a:ext>
            </a:extLst>
          </p:cNvPr>
          <p:cNvSpPr txBox="1"/>
          <p:nvPr/>
        </p:nvSpPr>
        <p:spPr>
          <a:xfrm>
            <a:off x="74657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2C8542-8818-4EC7-AED4-213A77F45E36}"/>
              </a:ext>
            </a:extLst>
          </p:cNvPr>
          <p:cNvSpPr/>
          <p:nvPr/>
        </p:nvSpPr>
        <p:spPr>
          <a:xfrm>
            <a:off x="5474634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DBF4FD-4150-401B-AA37-B678B8062893}"/>
              </a:ext>
            </a:extLst>
          </p:cNvPr>
          <p:cNvSpPr/>
          <p:nvPr/>
        </p:nvSpPr>
        <p:spPr>
          <a:xfrm>
            <a:off x="7247960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5E9F62-41E6-4B68-85D5-6FE817000A66}"/>
              </a:ext>
            </a:extLst>
          </p:cNvPr>
          <p:cNvSpPr/>
          <p:nvPr/>
        </p:nvSpPr>
        <p:spPr>
          <a:xfrm>
            <a:off x="6861943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B006C06-C327-4466-8C77-06C8B708018B}"/>
              </a:ext>
            </a:extLst>
          </p:cNvPr>
          <p:cNvSpPr/>
          <p:nvPr/>
        </p:nvSpPr>
        <p:spPr>
          <a:xfrm>
            <a:off x="5506797" y="303079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217043-392D-4F05-8705-DFD7E6EBF14C}"/>
              </a:ext>
            </a:extLst>
          </p:cNvPr>
          <p:cNvSpPr/>
          <p:nvPr/>
        </p:nvSpPr>
        <p:spPr>
          <a:xfrm>
            <a:off x="7126964" y="3046355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DC6606-EF43-4450-8097-2253A16E4595}"/>
              </a:ext>
            </a:extLst>
          </p:cNvPr>
          <p:cNvSpPr/>
          <p:nvPr/>
        </p:nvSpPr>
        <p:spPr>
          <a:xfrm>
            <a:off x="5682210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EC58A1-BBC5-494B-A7AF-5A7052E59C47}"/>
              </a:ext>
            </a:extLst>
          </p:cNvPr>
          <p:cNvSpPr/>
          <p:nvPr/>
        </p:nvSpPr>
        <p:spPr>
          <a:xfrm>
            <a:off x="7083069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  <p:bldP spid="26" grpId="0"/>
      <p:bldP spid="29" grpId="0"/>
      <p:bldP spid="30" grpId="0"/>
      <p:bldP spid="37" grpId="0"/>
      <p:bldP spid="38" grpId="0"/>
      <p:bldP spid="38" grpId="1"/>
      <p:bldP spid="39" grpId="0"/>
      <p:bldP spid="39" grpId="1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8AA954E-4521-4DEA-B933-0172F77E6425}"/>
              </a:ext>
            </a:extLst>
          </p:cNvPr>
          <p:cNvGrpSpPr/>
          <p:nvPr/>
        </p:nvGrpSpPr>
        <p:grpSpPr>
          <a:xfrm>
            <a:off x="1431129" y="1354967"/>
            <a:ext cx="2574498" cy="2361371"/>
            <a:chOff x="288142" y="249049"/>
            <a:chExt cx="2478605" cy="244827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8E3CE4-DE51-4418-BB45-31EE9823F7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47BA803-3EE9-400A-A3EA-04016D4F162B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0021CDA-FD90-477F-9D2E-F41B6570AD3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22B0B62-7B1F-415F-8426-91AB10333B2C}"/>
                </a:ext>
              </a:extLst>
            </p:cNvPr>
            <p:cNvCxnSpPr>
              <a:stCxn id="5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4B52375-FB73-4589-B813-C8163BB7AD72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4A9DEFC-7E5F-477E-83C3-138EFB895143}"/>
              </a:ext>
            </a:extLst>
          </p:cNvPr>
          <p:cNvSpPr/>
          <p:nvPr/>
        </p:nvSpPr>
        <p:spPr>
          <a:xfrm>
            <a:off x="2484405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E3D8C7-F747-48BA-B393-6B08BED1BF69}"/>
              </a:ext>
            </a:extLst>
          </p:cNvPr>
          <p:cNvSpPr txBox="1"/>
          <p:nvPr/>
        </p:nvSpPr>
        <p:spPr>
          <a:xfrm>
            <a:off x="1522665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6C466D-5959-43EE-AE9E-DBD93B97100D}"/>
              </a:ext>
            </a:extLst>
          </p:cNvPr>
          <p:cNvCxnSpPr/>
          <p:nvPr/>
        </p:nvCxnSpPr>
        <p:spPr>
          <a:xfrm>
            <a:off x="1885273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833B236-E4F6-4B39-BF4C-B39A51241403}"/>
              </a:ext>
            </a:extLst>
          </p:cNvPr>
          <p:cNvCxnSpPr/>
          <p:nvPr/>
        </p:nvCxnSpPr>
        <p:spPr>
          <a:xfrm>
            <a:off x="3569548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6B500A9-EB64-41DF-9CA5-20BEC5C01FD2}"/>
              </a:ext>
            </a:extLst>
          </p:cNvPr>
          <p:cNvSpPr txBox="1"/>
          <p:nvPr/>
        </p:nvSpPr>
        <p:spPr>
          <a:xfrm>
            <a:off x="19183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308316-5271-4ACD-ACC4-3B3D3AE11BD2}"/>
              </a:ext>
            </a:extLst>
          </p:cNvPr>
          <p:cNvSpPr txBox="1"/>
          <p:nvPr/>
        </p:nvSpPr>
        <p:spPr>
          <a:xfrm>
            <a:off x="3602576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6FB767-7E4B-49DA-B0F9-F866BBFB24E3}"/>
              </a:ext>
            </a:extLst>
          </p:cNvPr>
          <p:cNvSpPr/>
          <p:nvPr/>
        </p:nvSpPr>
        <p:spPr>
          <a:xfrm>
            <a:off x="1611508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14906D-00A7-4FCA-9BCE-EE54F431097B}"/>
              </a:ext>
            </a:extLst>
          </p:cNvPr>
          <p:cNvSpPr/>
          <p:nvPr/>
        </p:nvSpPr>
        <p:spPr>
          <a:xfrm>
            <a:off x="3384834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F16E7F-3E03-4671-9F60-AADD3ED3EEE0}"/>
              </a:ext>
            </a:extLst>
          </p:cNvPr>
          <p:cNvSpPr/>
          <p:nvPr/>
        </p:nvSpPr>
        <p:spPr>
          <a:xfrm>
            <a:off x="2998817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49373" y="301822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281906" y="3003634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3C0AB67-E233-490B-915F-3F3E6B6D7092}"/>
              </a:ext>
            </a:extLst>
          </p:cNvPr>
          <p:cNvSpPr/>
          <p:nvPr/>
        </p:nvSpPr>
        <p:spPr>
          <a:xfrm>
            <a:off x="1819084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7664007-5744-4311-99A9-0159DC73EFDB}"/>
              </a:ext>
            </a:extLst>
          </p:cNvPr>
          <p:cNvSpPr/>
          <p:nvPr/>
        </p:nvSpPr>
        <p:spPr>
          <a:xfrm>
            <a:off x="3219943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C3B5FF-1872-49CB-8203-319B5959718C}"/>
              </a:ext>
            </a:extLst>
          </p:cNvPr>
          <p:cNvGrpSpPr/>
          <p:nvPr/>
        </p:nvGrpSpPr>
        <p:grpSpPr>
          <a:xfrm>
            <a:off x="4921016" y="1374030"/>
            <a:ext cx="3144954" cy="2014610"/>
            <a:chOff x="41057" y="249049"/>
            <a:chExt cx="3027814" cy="208874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84E1680-523B-4F92-A865-626F6234BF5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E6D7568-104F-4B0E-A4C8-2335FBFCFBF6}"/>
                </a:ext>
              </a:extLst>
            </p:cNvPr>
            <p:cNvSpPr/>
            <p:nvPr/>
          </p:nvSpPr>
          <p:spPr>
            <a:xfrm>
              <a:off x="41057" y="140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CA2694B-AAB3-4EF9-BE5C-705BF3D814F0}"/>
                </a:ext>
              </a:extLst>
            </p:cNvPr>
            <p:cNvSpPr/>
            <p:nvPr/>
          </p:nvSpPr>
          <p:spPr>
            <a:xfrm>
              <a:off x="2154471" y="142339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02E60B7-21C0-418C-B0F6-7A166CD3871C}"/>
                </a:ext>
              </a:extLst>
            </p:cNvPr>
            <p:cNvCxnSpPr>
              <a:cxnSpLocks/>
              <a:stCxn id="74" idx="3"/>
              <a:endCxn id="75" idx="0"/>
            </p:cNvCxnSpPr>
            <p:nvPr/>
          </p:nvCxnSpPr>
          <p:spPr>
            <a:xfrm flipH="1">
              <a:off x="498257" y="1029538"/>
              <a:ext cx="731581" cy="3801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99A40A6-B888-40AC-A66C-743C458F6B4E}"/>
                </a:ext>
              </a:extLst>
            </p:cNvPr>
            <p:cNvCxnSpPr>
              <a:cxnSpLocks/>
              <a:stCxn id="74" idx="5"/>
              <a:endCxn id="76" idx="0"/>
            </p:cNvCxnSpPr>
            <p:nvPr/>
          </p:nvCxnSpPr>
          <p:spPr>
            <a:xfrm>
              <a:off x="1876417" y="1029538"/>
              <a:ext cx="735254" cy="3938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926E66-6E7F-48D5-A93B-0A799E29F33F}"/>
              </a:ext>
            </a:extLst>
          </p:cNvPr>
          <p:cNvSpPr/>
          <p:nvPr/>
        </p:nvSpPr>
        <p:spPr>
          <a:xfrm>
            <a:off x="6230936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A81664-395B-4A33-9242-EF6A8D39C48C}"/>
              </a:ext>
            </a:extLst>
          </p:cNvPr>
          <p:cNvSpPr txBox="1"/>
          <p:nvPr/>
        </p:nvSpPr>
        <p:spPr>
          <a:xfrm>
            <a:off x="5269196" y="57327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97053DD-2359-48F9-85FE-CF2028766EC2}"/>
              </a:ext>
            </a:extLst>
          </p:cNvPr>
          <p:cNvCxnSpPr/>
          <p:nvPr/>
        </p:nvCxnSpPr>
        <p:spPr>
          <a:xfrm>
            <a:off x="5361621" y="337428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B9D5612-E703-478B-A163-C1283235E0D8}"/>
              </a:ext>
            </a:extLst>
          </p:cNvPr>
          <p:cNvCxnSpPr/>
          <p:nvPr/>
        </p:nvCxnSpPr>
        <p:spPr>
          <a:xfrm>
            <a:off x="6480152" y="362260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617487BE-E906-426D-B9F5-2A7837B7CB8B}"/>
              </a:ext>
            </a:extLst>
          </p:cNvPr>
          <p:cNvSpPr txBox="1"/>
          <p:nvPr/>
        </p:nvSpPr>
        <p:spPr>
          <a:xfrm>
            <a:off x="5394650" y="340540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5B3717-FFE1-4B84-95FC-FF3D0C640675}"/>
              </a:ext>
            </a:extLst>
          </p:cNvPr>
          <p:cNvSpPr txBox="1"/>
          <p:nvPr/>
        </p:nvSpPr>
        <p:spPr>
          <a:xfrm>
            <a:off x="6513180" y="365372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66BBCB-058E-4D87-9DA7-570A7FB23BFA}"/>
              </a:ext>
            </a:extLst>
          </p:cNvPr>
          <p:cNvSpPr/>
          <p:nvPr/>
        </p:nvSpPr>
        <p:spPr>
          <a:xfrm>
            <a:off x="5087856" y="400288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636DBB7-FCC2-451B-8FFC-38DD4F9D0A8F}"/>
              </a:ext>
            </a:extLst>
          </p:cNvPr>
          <p:cNvSpPr/>
          <p:nvPr/>
        </p:nvSpPr>
        <p:spPr>
          <a:xfrm>
            <a:off x="6295438" y="425981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0A723E-E1B9-4B23-8A66-4E216C0CDAC8}"/>
              </a:ext>
            </a:extLst>
          </p:cNvPr>
          <p:cNvSpPr/>
          <p:nvPr/>
        </p:nvSpPr>
        <p:spPr>
          <a:xfrm>
            <a:off x="6745348" y="59135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6F224D-8FA4-4657-930B-A2C7777F81EB}"/>
              </a:ext>
            </a:extLst>
          </p:cNvPr>
          <p:cNvSpPr/>
          <p:nvPr/>
        </p:nvSpPr>
        <p:spPr>
          <a:xfrm>
            <a:off x="5141786" y="270322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6BC9D-1708-4C8F-BE49-EC61F44F51E9}"/>
              </a:ext>
            </a:extLst>
          </p:cNvPr>
          <p:cNvSpPr/>
          <p:nvPr/>
        </p:nvSpPr>
        <p:spPr>
          <a:xfrm>
            <a:off x="7349107" y="270322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/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600" dirty="0"/>
                  <a:t>10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/>
                  <a:t> 10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600" dirty="0"/>
                  <a:t> 4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  <a:blipFill>
                <a:blip r:embed="rId5"/>
                <a:stretch>
                  <a:fillRect l="-4959" t="-13580" r="-4408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679277A6-0565-40DA-BEF8-05412502EAF9}"/>
              </a:ext>
            </a:extLst>
          </p:cNvPr>
          <p:cNvSpPr/>
          <p:nvPr/>
        </p:nvSpPr>
        <p:spPr>
          <a:xfrm>
            <a:off x="6966474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44FA1DA-5BCB-4A14-981D-EF4F9D2A0472}"/>
              </a:ext>
            </a:extLst>
          </p:cNvPr>
          <p:cNvGrpSpPr/>
          <p:nvPr/>
        </p:nvGrpSpPr>
        <p:grpSpPr>
          <a:xfrm>
            <a:off x="5182601" y="1374030"/>
            <a:ext cx="2574498" cy="2361371"/>
            <a:chOff x="288142" y="249049"/>
            <a:chExt cx="2478605" cy="244827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94D1017-49E9-48FB-9661-BF4DC9F83690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A308EF5-DB4D-44AE-8802-223829AE67C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D87A3B1-FB3E-41E2-8967-B16EC717CFC3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0FC9C4D-8B99-4020-87E5-06A4741F1CF2}"/>
                </a:ext>
              </a:extLst>
            </p:cNvPr>
            <p:cNvCxnSpPr>
              <a:stCxn id="9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C851A4-2E75-4208-873F-FA2BA02E8640}"/>
                </a:ext>
              </a:extLst>
            </p:cNvPr>
            <p:cNvCxnSpPr>
              <a:stCxn id="9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822F29F4-49D9-460E-8954-A0863A8CC0A1}"/>
              </a:ext>
            </a:extLst>
          </p:cNvPr>
          <p:cNvSpPr/>
          <p:nvPr/>
        </p:nvSpPr>
        <p:spPr>
          <a:xfrm>
            <a:off x="6235877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851D91B-828A-4E3E-B18F-1D63A7F9B019}"/>
              </a:ext>
            </a:extLst>
          </p:cNvPr>
          <p:cNvCxnSpPr/>
          <p:nvPr/>
        </p:nvCxnSpPr>
        <p:spPr>
          <a:xfrm>
            <a:off x="5636745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3E60F76-A25C-4539-9533-096308689A43}"/>
              </a:ext>
            </a:extLst>
          </p:cNvPr>
          <p:cNvCxnSpPr/>
          <p:nvPr/>
        </p:nvCxnSpPr>
        <p:spPr>
          <a:xfrm>
            <a:off x="7321020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2241CF08-FAA9-4536-8F9B-FF1341E8D1ED}"/>
              </a:ext>
            </a:extLst>
          </p:cNvPr>
          <p:cNvSpPr txBox="1"/>
          <p:nvPr/>
        </p:nvSpPr>
        <p:spPr>
          <a:xfrm>
            <a:off x="5669774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87366B-8D4E-49F4-8CC4-BAC866B6D692}"/>
              </a:ext>
            </a:extLst>
          </p:cNvPr>
          <p:cNvSpPr txBox="1"/>
          <p:nvPr/>
        </p:nvSpPr>
        <p:spPr>
          <a:xfrm>
            <a:off x="7354048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1AD7C05-DB26-4A20-AB5C-F92F067924F8}"/>
              </a:ext>
            </a:extLst>
          </p:cNvPr>
          <p:cNvSpPr/>
          <p:nvPr/>
        </p:nvSpPr>
        <p:spPr>
          <a:xfrm>
            <a:off x="5362980" y="436400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6DBE84C-7037-4BEF-8537-DFA016C36CC2}"/>
              </a:ext>
            </a:extLst>
          </p:cNvPr>
          <p:cNvSpPr/>
          <p:nvPr/>
        </p:nvSpPr>
        <p:spPr>
          <a:xfrm>
            <a:off x="7136306" y="43726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3503944-1889-4625-B119-28463D669271}"/>
              </a:ext>
            </a:extLst>
          </p:cNvPr>
          <p:cNvSpPr/>
          <p:nvPr/>
        </p:nvSpPr>
        <p:spPr>
          <a:xfrm>
            <a:off x="540084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F4592D9-EFD6-414A-AAA7-F6C07FC00769}"/>
              </a:ext>
            </a:extLst>
          </p:cNvPr>
          <p:cNvSpPr/>
          <p:nvPr/>
        </p:nvSpPr>
        <p:spPr>
          <a:xfrm>
            <a:off x="7033378" y="302269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22A316B-AE4F-4A88-9F04-9E553E2D65AA}"/>
              </a:ext>
            </a:extLst>
          </p:cNvPr>
          <p:cNvSpPr/>
          <p:nvPr/>
        </p:nvSpPr>
        <p:spPr>
          <a:xfrm>
            <a:off x="5570556" y="5078073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5A4C2EC-29EF-495B-8637-033CD25D8F88}"/>
              </a:ext>
            </a:extLst>
          </p:cNvPr>
          <p:cNvSpPr/>
          <p:nvPr/>
        </p:nvSpPr>
        <p:spPr>
          <a:xfrm>
            <a:off x="6971415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B5DB3EE-9626-4140-B00B-A7358277F98A}"/>
              </a:ext>
            </a:extLst>
          </p:cNvPr>
          <p:cNvSpPr/>
          <p:nvPr/>
        </p:nvSpPr>
        <p:spPr>
          <a:xfrm>
            <a:off x="6021639" y="2734348"/>
            <a:ext cx="949776" cy="8819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E31F04-D679-45B0-86D5-144B5924EF8A}"/>
              </a:ext>
            </a:extLst>
          </p:cNvPr>
          <p:cNvCxnSpPr>
            <a:cxnSpLocks/>
            <a:stCxn id="74" idx="4"/>
            <a:endCxn id="111" idx="0"/>
          </p:cNvCxnSpPr>
          <p:nvPr/>
        </p:nvCxnSpPr>
        <p:spPr>
          <a:xfrm>
            <a:off x="6491585" y="2255974"/>
            <a:ext cx="4942" cy="478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26D8B94-8686-4233-8B59-46C31B79A768}"/>
              </a:ext>
            </a:extLst>
          </p:cNvPr>
          <p:cNvCxnSpPr/>
          <p:nvPr/>
        </p:nvCxnSpPr>
        <p:spPr>
          <a:xfrm>
            <a:off x="7568609" y="338499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698FD5B-4AF4-4DA2-AA27-9219E9F89D28}"/>
              </a:ext>
            </a:extLst>
          </p:cNvPr>
          <p:cNvSpPr txBox="1"/>
          <p:nvPr/>
        </p:nvSpPr>
        <p:spPr>
          <a:xfrm>
            <a:off x="7601637" y="341611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FA5A2F1-DF65-4018-BF70-B6FFBE285B03}"/>
              </a:ext>
            </a:extLst>
          </p:cNvPr>
          <p:cNvSpPr/>
          <p:nvPr/>
        </p:nvSpPr>
        <p:spPr>
          <a:xfrm>
            <a:off x="7383895" y="40221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21E4FF8-169E-43DF-91C3-BC5AE0BEAB1A}"/>
              </a:ext>
            </a:extLst>
          </p:cNvPr>
          <p:cNvSpPr/>
          <p:nvPr/>
        </p:nvSpPr>
        <p:spPr>
          <a:xfrm>
            <a:off x="6239014" y="29290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B003F683-2B8E-421F-9D81-0F5773817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82658"/>
            <a:ext cx="747045" cy="747045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A83DB8DD-EDC1-4DD5-9F80-7A669A9E73CC}"/>
              </a:ext>
            </a:extLst>
          </p:cNvPr>
          <p:cNvSpPr txBox="1"/>
          <p:nvPr/>
        </p:nvSpPr>
        <p:spPr>
          <a:xfrm>
            <a:off x="5759335" y="122534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9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9" grpId="0"/>
      <p:bldP spid="79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8" grpId="0"/>
      <p:bldP spid="102" grpId="0"/>
      <p:bldP spid="103" grpId="0"/>
      <p:bldP spid="104" grpId="0"/>
      <p:bldP spid="105" grpId="0"/>
      <p:bldP spid="107" grpId="0"/>
      <p:bldP spid="108" grpId="0"/>
      <p:bldP spid="109" grpId="0"/>
      <p:bldP spid="110" grpId="0"/>
      <p:bldP spid="111" grpId="0" animBg="1"/>
      <p:bldP spid="111" grpId="1" animBg="1"/>
      <p:bldP spid="114" grpId="0"/>
      <p:bldP spid="114" grpId="1"/>
      <p:bldP spid="115" grpId="0"/>
      <p:bldP spid="115" grpId="1"/>
      <p:bldP spid="116" grpId="0"/>
      <p:bldP spid="116" grpId="1"/>
      <p:bldP spid="118" grpId="0"/>
      <p:bldP spid="1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58576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number tracks.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part whole models.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7A98AE-6C32-4600-B69A-9FD13A7E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03835"/>
              </p:ext>
            </p:extLst>
          </p:nvPr>
        </p:nvGraphicFramePr>
        <p:xfrm>
          <a:off x="754071" y="1150620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3718052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379565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476074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3716338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3793940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4759028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3720754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3798356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4763444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FE74912-1152-4881-B3C6-FF3DF9618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49806"/>
              </p:ext>
            </p:extLst>
          </p:nvPr>
        </p:nvGraphicFramePr>
        <p:xfrm>
          <a:off x="754071" y="1989591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number tracks.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part whole models.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7A98AE-6C32-4600-B69A-9FD13A7EAD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4071" y="1150620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3718052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379565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476074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3716338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3793940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4759028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3720754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3798356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4763444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FE74912-1152-4881-B3C6-FF3DF96189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4071" y="1989591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2EEF374-7406-41E7-AA0C-5693283524E2}"/>
              </a:ext>
            </a:extLst>
          </p:cNvPr>
          <p:cNvSpPr txBox="1"/>
          <p:nvPr/>
        </p:nvSpPr>
        <p:spPr>
          <a:xfrm>
            <a:off x="2296612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A20249-7780-400E-B189-456611A0F10A}"/>
              </a:ext>
            </a:extLst>
          </p:cNvPr>
          <p:cNvSpPr txBox="1"/>
          <p:nvPr/>
        </p:nvSpPr>
        <p:spPr>
          <a:xfrm>
            <a:off x="3019508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452F92-1DC2-4F48-B713-17CCAF5D3D5A}"/>
              </a:ext>
            </a:extLst>
          </p:cNvPr>
          <p:cNvSpPr txBox="1"/>
          <p:nvPr/>
        </p:nvSpPr>
        <p:spPr>
          <a:xfrm>
            <a:off x="3742404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50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D47F44-79B0-4DCA-9491-0DE101B173D6}"/>
              </a:ext>
            </a:extLst>
          </p:cNvPr>
          <p:cNvSpPr txBox="1"/>
          <p:nvPr/>
        </p:nvSpPr>
        <p:spPr>
          <a:xfrm>
            <a:off x="4465300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F34025-15DB-4DAE-923C-4B6C14679AD8}"/>
              </a:ext>
            </a:extLst>
          </p:cNvPr>
          <p:cNvSpPr txBox="1"/>
          <p:nvPr/>
        </p:nvSpPr>
        <p:spPr>
          <a:xfrm>
            <a:off x="5188196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B57107-2493-41B0-851D-3F7496AE2EC2}"/>
              </a:ext>
            </a:extLst>
          </p:cNvPr>
          <p:cNvSpPr txBox="1"/>
          <p:nvPr/>
        </p:nvSpPr>
        <p:spPr>
          <a:xfrm>
            <a:off x="5911092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6AC3796-5C41-4706-8B13-EB2902B98296}"/>
              </a:ext>
            </a:extLst>
          </p:cNvPr>
          <p:cNvSpPr txBox="1"/>
          <p:nvPr/>
        </p:nvSpPr>
        <p:spPr>
          <a:xfrm>
            <a:off x="6633988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657C52-1DF8-4EFA-BE5D-8F36B1AA2112}"/>
              </a:ext>
            </a:extLst>
          </p:cNvPr>
          <p:cNvSpPr txBox="1"/>
          <p:nvPr/>
        </p:nvSpPr>
        <p:spPr>
          <a:xfrm>
            <a:off x="7254477" y="127358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C03E805-FD17-4D92-9502-ED2F1F77E51A}"/>
              </a:ext>
            </a:extLst>
          </p:cNvPr>
          <p:cNvSpPr txBox="1"/>
          <p:nvPr/>
        </p:nvSpPr>
        <p:spPr>
          <a:xfrm>
            <a:off x="2365567" y="21004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7A42BE-613D-425C-A5EC-6244F1DB9F98}"/>
              </a:ext>
            </a:extLst>
          </p:cNvPr>
          <p:cNvSpPr txBox="1"/>
          <p:nvPr/>
        </p:nvSpPr>
        <p:spPr>
          <a:xfrm>
            <a:off x="3015313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F9397C-8ADB-473F-AA37-3E52B53FED9F}"/>
              </a:ext>
            </a:extLst>
          </p:cNvPr>
          <p:cNvSpPr txBox="1"/>
          <p:nvPr/>
        </p:nvSpPr>
        <p:spPr>
          <a:xfrm>
            <a:off x="3738209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CF111B-AD17-4E9C-8BD7-55047DE58A80}"/>
              </a:ext>
            </a:extLst>
          </p:cNvPr>
          <p:cNvSpPr txBox="1"/>
          <p:nvPr/>
        </p:nvSpPr>
        <p:spPr>
          <a:xfrm>
            <a:off x="4461105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306AE33-8D27-47AD-A87B-E8E396DF8A8E}"/>
              </a:ext>
            </a:extLst>
          </p:cNvPr>
          <p:cNvSpPr txBox="1"/>
          <p:nvPr/>
        </p:nvSpPr>
        <p:spPr>
          <a:xfrm>
            <a:off x="5184001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78A76C-17BD-4E43-BF43-EB3939349ACC}"/>
              </a:ext>
            </a:extLst>
          </p:cNvPr>
          <p:cNvSpPr txBox="1"/>
          <p:nvPr/>
        </p:nvSpPr>
        <p:spPr>
          <a:xfrm>
            <a:off x="5906897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B55D099-76C1-4447-A56B-62AB477EC0E4}"/>
              </a:ext>
            </a:extLst>
          </p:cNvPr>
          <p:cNvSpPr txBox="1"/>
          <p:nvPr/>
        </p:nvSpPr>
        <p:spPr>
          <a:xfrm>
            <a:off x="6629793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A3AEAB-C839-49B1-A79E-056345B095CD}"/>
              </a:ext>
            </a:extLst>
          </p:cNvPr>
          <p:cNvSpPr txBox="1"/>
          <p:nvPr/>
        </p:nvSpPr>
        <p:spPr>
          <a:xfrm>
            <a:off x="7338062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ABE4D5C-EB24-45B8-91A3-BB1792ADEAB3}"/>
              </a:ext>
            </a:extLst>
          </p:cNvPr>
          <p:cNvSpPr txBox="1"/>
          <p:nvPr/>
        </p:nvSpPr>
        <p:spPr>
          <a:xfrm>
            <a:off x="2815775" y="47942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C92F0E-BEF5-4D9B-B749-FCDC19E5D901}"/>
              </a:ext>
            </a:extLst>
          </p:cNvPr>
          <p:cNvSpPr txBox="1"/>
          <p:nvPr/>
        </p:nvSpPr>
        <p:spPr>
          <a:xfrm>
            <a:off x="5052754" y="47728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61F2680-6DB5-459E-BCB7-007E20D08884}"/>
              </a:ext>
            </a:extLst>
          </p:cNvPr>
          <p:cNvSpPr txBox="1"/>
          <p:nvPr/>
        </p:nvSpPr>
        <p:spPr>
          <a:xfrm>
            <a:off x="7183193" y="47860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34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088193-E133-4334-A52A-289B89C4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02" y="696151"/>
            <a:ext cx="1384423" cy="1136096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66DD605-ECBE-43F8-9BE5-D0D491DC58B9}"/>
              </a:ext>
            </a:extLst>
          </p:cNvPr>
          <p:cNvSpPr/>
          <p:nvPr/>
        </p:nvSpPr>
        <p:spPr>
          <a:xfrm rot="5400000">
            <a:off x="931985" y="4196862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F9A21F-B285-45FD-8995-9999B9E78094}"/>
              </a:ext>
            </a:extLst>
          </p:cNvPr>
          <p:cNvSpPr/>
          <p:nvPr/>
        </p:nvSpPr>
        <p:spPr>
          <a:xfrm rot="5400000">
            <a:off x="1985772" y="4196862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BD9C35F-5765-425D-9503-2631D1BC972C}"/>
              </a:ext>
            </a:extLst>
          </p:cNvPr>
          <p:cNvSpPr/>
          <p:nvPr/>
        </p:nvSpPr>
        <p:spPr>
          <a:xfrm rot="5400000">
            <a:off x="3039559" y="4196861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3CE298-C3FF-4BE2-A22C-4AF11A1E1787}"/>
              </a:ext>
            </a:extLst>
          </p:cNvPr>
          <p:cNvSpPr/>
          <p:nvPr/>
        </p:nvSpPr>
        <p:spPr>
          <a:xfrm rot="5400000">
            <a:off x="4794738" y="4201258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B1525DE-5631-4C30-B293-1145E08CC357}"/>
              </a:ext>
            </a:extLst>
          </p:cNvPr>
          <p:cNvSpPr/>
          <p:nvPr/>
        </p:nvSpPr>
        <p:spPr>
          <a:xfrm rot="5400000">
            <a:off x="5848525" y="4201258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4C1EEC8-748F-486E-90B6-146B3791195A}"/>
              </a:ext>
            </a:extLst>
          </p:cNvPr>
          <p:cNvSpPr/>
          <p:nvPr/>
        </p:nvSpPr>
        <p:spPr>
          <a:xfrm rot="5400000">
            <a:off x="6902312" y="4201257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49033B0-B388-4933-AEAD-DC56022D0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23408" y="593688"/>
            <a:ext cx="1834541" cy="128276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0C75774-B2B4-4298-895F-F48DD776D76E}"/>
              </a:ext>
            </a:extLst>
          </p:cNvPr>
          <p:cNvSpPr/>
          <p:nvPr/>
        </p:nvSpPr>
        <p:spPr>
          <a:xfrm>
            <a:off x="1752600" y="2045676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0EE3268-0075-4292-932A-8179B735D61B}"/>
              </a:ext>
            </a:extLst>
          </p:cNvPr>
          <p:cNvSpPr/>
          <p:nvPr/>
        </p:nvSpPr>
        <p:spPr>
          <a:xfrm>
            <a:off x="2318238" y="2198076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7F8BA4-8588-4E98-A67A-EEBA012F65DD}"/>
              </a:ext>
            </a:extLst>
          </p:cNvPr>
          <p:cNvSpPr/>
          <p:nvPr/>
        </p:nvSpPr>
        <p:spPr>
          <a:xfrm>
            <a:off x="1869280" y="2659613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664011-4F41-47FC-8A24-458B0E0E7155}"/>
              </a:ext>
            </a:extLst>
          </p:cNvPr>
          <p:cNvSpPr/>
          <p:nvPr/>
        </p:nvSpPr>
        <p:spPr>
          <a:xfrm>
            <a:off x="2359267" y="1647854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E91B7C-A6B8-40B3-BD4D-BE35087623D2}"/>
              </a:ext>
            </a:extLst>
          </p:cNvPr>
          <p:cNvSpPr/>
          <p:nvPr/>
        </p:nvSpPr>
        <p:spPr>
          <a:xfrm>
            <a:off x="2924905" y="2033951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136CE4-9CE1-4F28-A5F9-EAD372D731EE}"/>
              </a:ext>
            </a:extLst>
          </p:cNvPr>
          <p:cNvSpPr/>
          <p:nvPr/>
        </p:nvSpPr>
        <p:spPr>
          <a:xfrm>
            <a:off x="2767196" y="2593729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2BCED8-0DAA-48BD-8A3C-C20FA7EF2F13}"/>
              </a:ext>
            </a:extLst>
          </p:cNvPr>
          <p:cNvSpPr/>
          <p:nvPr/>
        </p:nvSpPr>
        <p:spPr>
          <a:xfrm>
            <a:off x="2929299" y="1427281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6E7BE3-3579-4B06-8217-036A59C66F80}"/>
              </a:ext>
            </a:extLst>
          </p:cNvPr>
          <p:cNvSpPr/>
          <p:nvPr/>
        </p:nvSpPr>
        <p:spPr>
          <a:xfrm>
            <a:off x="3379723" y="2520458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155D61-9429-4C8E-89D1-788D8F990A67}"/>
              </a:ext>
            </a:extLst>
          </p:cNvPr>
          <p:cNvSpPr/>
          <p:nvPr/>
        </p:nvSpPr>
        <p:spPr>
          <a:xfrm>
            <a:off x="3503915" y="1802422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EA101B-CADF-4399-9EE5-F9E31AE4954F}"/>
              </a:ext>
            </a:extLst>
          </p:cNvPr>
          <p:cNvSpPr/>
          <p:nvPr/>
        </p:nvSpPr>
        <p:spPr>
          <a:xfrm>
            <a:off x="1245579" y="2464010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4B9076-D97C-41C2-99AB-4446A18BCA03}"/>
              </a:ext>
            </a:extLst>
          </p:cNvPr>
          <p:cNvSpPr/>
          <p:nvPr/>
        </p:nvSpPr>
        <p:spPr>
          <a:xfrm>
            <a:off x="2315860" y="3101117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8514807-FA62-48CB-80DC-FCC2B55F348A}"/>
              </a:ext>
            </a:extLst>
          </p:cNvPr>
          <p:cNvSpPr/>
          <p:nvPr/>
        </p:nvSpPr>
        <p:spPr>
          <a:xfrm>
            <a:off x="3168158" y="3064818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221" y="1953389"/>
            <a:ext cx="617683" cy="6024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4180" y="1659310"/>
            <a:ext cx="617683" cy="60246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2143" y="1380757"/>
            <a:ext cx="617683" cy="6024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31" y="2230680"/>
            <a:ext cx="617683" cy="6024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210" y="1365839"/>
            <a:ext cx="617683" cy="6024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926" y="1908298"/>
            <a:ext cx="617683" cy="6024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773" y="1531892"/>
            <a:ext cx="617683" cy="6024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018" y="2443428"/>
            <a:ext cx="617683" cy="6024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043" y="2705800"/>
            <a:ext cx="617683" cy="6024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135" y="2465973"/>
            <a:ext cx="617683" cy="6024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5056" y="2718720"/>
            <a:ext cx="617683" cy="6024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195" y="3045897"/>
            <a:ext cx="617683" cy="6024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A65F544-2D86-4DE5-B7A4-6391BFC07C73}"/>
              </a:ext>
            </a:extLst>
          </p:cNvPr>
          <p:cNvSpPr txBox="1"/>
          <p:nvPr/>
        </p:nvSpPr>
        <p:spPr>
          <a:xfrm>
            <a:off x="3176877" y="593688"/>
            <a:ext cx="3165126" cy="1532334"/>
          </a:xfrm>
          <a:prstGeom prst="wedgeRoundRectCallout">
            <a:avLst>
              <a:gd name="adj1" fmla="val 65435"/>
              <a:gd name="adj2" fmla="val 75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 counters in each group.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EA8B2D-F1C8-466B-9393-A7CD0307D29B}"/>
              </a:ext>
            </a:extLst>
          </p:cNvPr>
          <p:cNvSpPr txBox="1"/>
          <p:nvPr/>
        </p:nvSpPr>
        <p:spPr>
          <a:xfrm>
            <a:off x="1153088" y="2286429"/>
            <a:ext cx="5377828" cy="1532334"/>
          </a:xfrm>
          <a:prstGeom prst="wedgeRoundRectCallout">
            <a:avLst>
              <a:gd name="adj1" fmla="val -34931"/>
              <a:gd name="adj2" fmla="val -86685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the counters have different values. The value of each group must be equal too.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01042 0.23078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4896 0.29027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5226 0.20208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8264 0.3900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03664 0.3099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0.1533 0.1759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17604 0.29467 " pathEditMode="relative" rAng="0" ptsTypes="AA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7882 0.46273 " pathEditMode="relative" rAng="0" ptsTypes="AA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3768 0.37061 " pathEditMode="relative" rAng="0" ptsTypes="AA">
                                      <p:cBhvr>
                                        <p:cTn id="3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0.20659 0.44699 " pathEditMode="relative" rAng="0" ptsTypes="AA">
                                      <p:cBhvr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07951 0.34167 " pathEditMode="relative" rAng="0" ptsTypes="AA">
                                      <p:cBhvr>
                                        <p:cTn id="4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6007 0.26365 " pathEditMode="relative" rAng="0" ptsTypes="AA">
                                      <p:cBhvr>
                                        <p:cTn id="4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0782 0.35718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0757 0.30509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3142 0.2213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1077 0.41366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9132 0.26227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22153 0.1752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12118 0.45879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01077 0.37593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09722 0.26342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12639 0.45949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00642 0.37523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6337 0.30139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49737"/>
              </p:ext>
            </p:extLst>
          </p:nvPr>
        </p:nvGraphicFramePr>
        <p:xfrm>
          <a:off x="1148202" y="2586817"/>
          <a:ext cx="3309745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078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67266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E088193-E133-4334-A52A-289B89C4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02" y="696151"/>
            <a:ext cx="1384423" cy="11360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49033B0-B388-4933-AEAD-DC56022D0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23408" y="593688"/>
            <a:ext cx="1834541" cy="12827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221" y="1953389"/>
            <a:ext cx="617683" cy="6024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4180" y="1659310"/>
            <a:ext cx="617683" cy="60246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2143" y="1380757"/>
            <a:ext cx="617683" cy="6024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31" y="2230680"/>
            <a:ext cx="617683" cy="6024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210" y="1365839"/>
            <a:ext cx="617683" cy="6024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926" y="1908298"/>
            <a:ext cx="617683" cy="6024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773" y="1531892"/>
            <a:ext cx="617683" cy="6024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018" y="2443428"/>
            <a:ext cx="617683" cy="6024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043" y="2705800"/>
            <a:ext cx="617683" cy="6024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135" y="2465973"/>
            <a:ext cx="617683" cy="6024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5056" y="2718720"/>
            <a:ext cx="617683" cy="6024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195" y="3045897"/>
            <a:ext cx="617683" cy="60246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2034086" y="194792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33093C-FD6C-40F2-AD3E-AEC63B9D6B73}"/>
              </a:ext>
            </a:extLst>
          </p:cNvPr>
          <p:cNvSpPr/>
          <p:nvPr/>
        </p:nvSpPr>
        <p:spPr>
          <a:xfrm>
            <a:off x="1197935" y="3211033"/>
            <a:ext cx="3203944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423120" y="195122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42083 0.27338 " pathEditMode="relative" rAng="0" ptsTypes="AA">
                                      <p:cBhvr>
                                        <p:cTn id="1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53489 0.34143 " pathEditMode="relative" rAng="0" ptsTypes="AA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52708 0.37616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0.22656 0.2467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0.27465 0.3041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3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3333 0.3382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30121 0.271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69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2835 0.3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23715 0.25324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19584 0.11528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5625 0.18888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33941 0.30208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273 " pathEditMode="relative" rAng="0" ptsTypes="AA">
                                      <p:cBhvr>
                                        <p:cTn id="6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273 L 0.00122 0.22546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  <p:bldP spid="2" grpId="1" animBg="1"/>
      <p:bldP spid="2" grpId="2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0532"/>
              </p:ext>
            </p:extLst>
          </p:nvPr>
        </p:nvGraphicFramePr>
        <p:xfrm>
          <a:off x="4620856" y="1745483"/>
          <a:ext cx="316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424" y="2621253"/>
            <a:ext cx="763484" cy="7446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795" y="1650790"/>
            <a:ext cx="763484" cy="7446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1537" y="2971659"/>
            <a:ext cx="763484" cy="74467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3936" y="3920188"/>
            <a:ext cx="763484" cy="74467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628" y="3716338"/>
            <a:ext cx="763484" cy="7446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4053" y="1548203"/>
            <a:ext cx="763484" cy="74467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194" y="2206738"/>
            <a:ext cx="763484" cy="7446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5162" y="2970996"/>
            <a:ext cx="763484" cy="74467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4521" y="2829795"/>
            <a:ext cx="763484" cy="74467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710" y="2270948"/>
            <a:ext cx="763484" cy="74467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987" y="1505131"/>
            <a:ext cx="763484" cy="74467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457" y="3540216"/>
            <a:ext cx="763484" cy="744679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08463F9-F784-49A9-85F1-B2D8F0D55630}"/>
              </a:ext>
            </a:extLst>
          </p:cNvPr>
          <p:cNvSpPr/>
          <p:nvPr/>
        </p:nvSpPr>
        <p:spPr>
          <a:xfrm>
            <a:off x="4658259" y="2367467"/>
            <a:ext cx="3099507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025 0.09861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3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1702 0.02153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36545 -0.00532 " pathEditMode="relative" rAng="0" ptsTypes="AA">
                                      <p:cBhvr>
                                        <p:cTn id="3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3612 0.1345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33941 0.11644 " pathEditMode="relative" rAng="0" ptsTypes="AA">
                                      <p:cBhvr>
                                        <p:cTn id="3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581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27691 0.13287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7" y="664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30607 0.1326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662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20955 0.2636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37569 0.158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789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59219 0.1803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01" y="900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9705 0.121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604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7934 0.1208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6" grpId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89D6F6-293B-4471-863C-D104EEA46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32378"/>
              </p:ext>
            </p:extLst>
          </p:nvPr>
        </p:nvGraphicFramePr>
        <p:xfrm>
          <a:off x="3758493" y="2850278"/>
          <a:ext cx="4392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062D6E-F06A-42D1-9604-29AED6BD3411}"/>
              </a:ext>
            </a:extLst>
          </p:cNvPr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A6AF67-AAA2-4534-9B9B-6AC3849601AD}"/>
              </a:ext>
            </a:extLst>
          </p:cNvPr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C4BC92-6DE2-449B-B0BE-EADFAA64A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097" y="1449006"/>
            <a:ext cx="495300" cy="566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BD143B-E76E-460B-8523-5FF297FC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96362" y="130660"/>
            <a:ext cx="931989" cy="2602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85CF5-0C8B-4A8B-9A0F-B527D4D7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248762" y="513905"/>
            <a:ext cx="931989" cy="260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4408D1-0193-42D9-A5AF-04AFF592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91184" y="897151"/>
            <a:ext cx="931989" cy="2602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10014E-BE09-4E26-819D-33B6884E7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371438" y="1267238"/>
            <a:ext cx="931989" cy="2602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4FDA49-CE7F-4363-B983-7BFD72A6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158" y="1866178"/>
            <a:ext cx="495300" cy="566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05A4B0-14AC-41CA-BD8D-90646994F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600682" y="559770"/>
            <a:ext cx="1834541" cy="12827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660675F-BAA0-416F-90BA-9DFB67C90F96}"/>
              </a:ext>
            </a:extLst>
          </p:cNvPr>
          <p:cNvSpPr txBox="1"/>
          <p:nvPr/>
        </p:nvSpPr>
        <p:spPr>
          <a:xfrm>
            <a:off x="3495382" y="376366"/>
            <a:ext cx="3165126" cy="1055608"/>
          </a:xfrm>
          <a:prstGeom prst="wedgeRoundRectCallout">
            <a:avLst>
              <a:gd name="adj1" fmla="val 58111"/>
              <a:gd name="adj2" fmla="val 34305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those groups aren’t equal!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1DF8F7-51DB-46E9-A393-0603C0A25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139" y="1395991"/>
            <a:ext cx="495300" cy="5669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8F009-83AC-4C04-9179-1ACC03FA7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00" y="1813163"/>
            <a:ext cx="495300" cy="5669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1DDE7C-59F3-4524-955A-F01D89F6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657" y="1457194"/>
            <a:ext cx="495300" cy="5669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317C79-B324-47DB-939A-55D2D263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718" y="1874366"/>
            <a:ext cx="495300" cy="566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8CE4D4-BCCD-4F18-8873-10890951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879" y="1395991"/>
            <a:ext cx="495300" cy="566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E2F2F4-2209-42C2-A723-B149B635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940" y="1813163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7693291-8368-4D66-8BCD-3AB6BAAE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397" y="1457194"/>
            <a:ext cx="495300" cy="5669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509CA2-6283-49B6-8B2A-3624F2FD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458" y="1874366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70B467-DEB9-4712-ADCC-DBD5C35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208" y="1446474"/>
            <a:ext cx="495300" cy="5669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45BF2F-B119-47CD-8F8E-649DD1D16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269" y="1863646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0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25069 0.3486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3403 0.4027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26232 0.4597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8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1927 0.22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9618 0.31273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47795 0.36203 " pathEditMode="relative" rAng="0" ptsTypes="AA">
                                      <p:cBhvr>
                                        <p:cTn id="1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44774 0.52662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8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8039 0.2428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2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5729 0.421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2106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3646 0.4747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372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5851 0.3037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518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4306 0.3520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1759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1094 0.5289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643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4184 0.2444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122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40643 0.4141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2069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3875 0.4682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0.8|0.7|0.9|0.9|0.8|0.8|0.8|8.6|0.7|0.8|0.8|0.9|1|0.9|1|6.3|3.8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.7|1.5|1.2|0.8|10.8|2.6|3|6.4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2.3|26.8|1.5|1.6|6.8|2.3|5.5|7.1|1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2.3|5.5|5.5|3.6|5|8.6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3.4|10.5|3.4|1.8|16.4|4.9|1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.8|2.8|10.9|1.4|1.3|1.1|1.2|5.5|5|5.3|1.3|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5.2|3|3.2|3.9|10.1|1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3.3|2.8|1.1|4.4|2.8|4.8|1.8|4.6|3.9|5.6|0.8|6.7|9.6|4.7|3.1|2.1|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2|4.9|1.1|3|2.8|0.9|2.2|1.2|4|4.3|1.8|2.4|1.1|1.6|1.1|1|2.8|2.8|4|4.7|1|3.8|1.4|2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ee99ee9-287b-4f9a-957c-ba5ae7375c9a"/>
    <ds:schemaRef ds:uri="522d4c35-b548-4432-90ae-af4376e1c4b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10090</TotalTime>
  <Words>260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264</cp:revision>
  <dcterms:created xsi:type="dcterms:W3CDTF">2019-07-05T11:02:13Z</dcterms:created>
  <dcterms:modified xsi:type="dcterms:W3CDTF">2020-12-18T18:59:39Z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