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5"/>
  </p:notesMasterIdLst>
  <p:sldIdLst>
    <p:sldId id="296" r:id="rId11"/>
    <p:sldId id="297" r:id="rId12"/>
    <p:sldId id="298" r:id="rId13"/>
    <p:sldId id="328" r:id="rId14"/>
    <p:sldId id="299" r:id="rId15"/>
    <p:sldId id="317" r:id="rId16"/>
    <p:sldId id="307" r:id="rId17"/>
    <p:sldId id="323" r:id="rId18"/>
    <p:sldId id="324" r:id="rId19"/>
    <p:sldId id="325" r:id="rId20"/>
    <p:sldId id="309" r:id="rId21"/>
    <p:sldId id="326" r:id="rId22"/>
    <p:sldId id="327" r:id="rId23"/>
    <p:sldId id="301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99" userDrawn="1">
          <p15:clr>
            <a:srgbClr val="A4A3A4"/>
          </p15:clr>
        </p15:guide>
        <p15:guide id="2" pos="396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96327"/>
  </p:normalViewPr>
  <p:slideViewPr>
    <p:cSldViewPr snapToGrid="0" snapToObjects="1">
      <p:cViewPr>
        <p:scale>
          <a:sx n="80" d="100"/>
          <a:sy n="80" d="100"/>
        </p:scale>
        <p:origin x="1276" y="684"/>
      </p:cViewPr>
      <p:guideLst>
        <p:guide orient="horz" pos="2999"/>
        <p:guide pos="39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Clegg" userId="c6df1435-7a36-4b38-be4d-16e68e91152f" providerId="ADAL" clId="{8B54C7F4-06FF-4B00-8440-1DF9AD546267}"/>
    <pc:docChg chg="undo custSel addSld delSld modSld sldOrd">
      <pc:chgData name="James Clegg" userId="c6df1435-7a36-4b38-be4d-16e68e91152f" providerId="ADAL" clId="{8B54C7F4-06FF-4B00-8440-1DF9AD546267}" dt="2020-12-11T10:39:57.729" v="1913"/>
      <pc:docMkLst>
        <pc:docMk/>
      </pc:docMkLst>
      <pc:sldChg chg="modTransition">
        <pc:chgData name="James Clegg" userId="c6df1435-7a36-4b38-be4d-16e68e91152f" providerId="ADAL" clId="{8B54C7F4-06FF-4B00-8440-1DF9AD546267}" dt="2020-12-11T10:39:57.729" v="1913"/>
        <pc:sldMkLst>
          <pc:docMk/>
          <pc:sldMk cId="3463639803" sldId="296"/>
        </pc:sldMkLst>
      </pc:sldChg>
      <pc:sldChg chg="modTransition">
        <pc:chgData name="James Clegg" userId="c6df1435-7a36-4b38-be4d-16e68e91152f" providerId="ADAL" clId="{8B54C7F4-06FF-4B00-8440-1DF9AD546267}" dt="2020-12-11T10:39:57.729" v="1913"/>
        <pc:sldMkLst>
          <pc:docMk/>
          <pc:sldMk cId="861935487" sldId="297"/>
        </pc:sldMkLst>
      </pc:sldChg>
      <pc:sldChg chg="addSp delSp modSp modTransition">
        <pc:chgData name="James Clegg" userId="c6df1435-7a36-4b38-be4d-16e68e91152f" providerId="ADAL" clId="{8B54C7F4-06FF-4B00-8440-1DF9AD546267}" dt="2020-12-11T10:39:57.729" v="1913"/>
        <pc:sldMkLst>
          <pc:docMk/>
          <pc:sldMk cId="4128357408" sldId="298"/>
        </pc:sldMkLst>
        <pc:spChg chg="mod">
          <ac:chgData name="James Clegg" userId="c6df1435-7a36-4b38-be4d-16e68e91152f" providerId="ADAL" clId="{8B54C7F4-06FF-4B00-8440-1DF9AD546267}" dt="2020-12-11T10:36:19.986" v="1864" actId="20577"/>
          <ac:spMkLst>
            <pc:docMk/>
            <pc:sldMk cId="4128357408" sldId="298"/>
            <ac:spMk id="2" creationId="{00000000-0000-0000-0000-000000000000}"/>
          </ac:spMkLst>
        </pc:spChg>
        <pc:spChg chg="del">
          <ac:chgData name="James Clegg" userId="c6df1435-7a36-4b38-be4d-16e68e91152f" providerId="ADAL" clId="{8B54C7F4-06FF-4B00-8440-1DF9AD546267}" dt="2020-12-11T07:51:52.947" v="0" actId="478"/>
          <ac:spMkLst>
            <pc:docMk/>
            <pc:sldMk cId="4128357408" sldId="298"/>
            <ac:spMk id="11" creationId="{B6700210-17B3-43D5-84E3-2BF439EE86BA}"/>
          </ac:spMkLst>
        </pc:spChg>
        <pc:spChg chg="del">
          <ac:chgData name="James Clegg" userId="c6df1435-7a36-4b38-be4d-16e68e91152f" providerId="ADAL" clId="{8B54C7F4-06FF-4B00-8440-1DF9AD546267}" dt="2020-12-11T07:51:52.947" v="0" actId="478"/>
          <ac:spMkLst>
            <pc:docMk/>
            <pc:sldMk cId="4128357408" sldId="298"/>
            <ac:spMk id="14" creationId="{B5427180-0D7C-4EB4-8484-37F567244E60}"/>
          </ac:spMkLst>
        </pc:spChg>
        <pc:spChg chg="del">
          <ac:chgData name="James Clegg" userId="c6df1435-7a36-4b38-be4d-16e68e91152f" providerId="ADAL" clId="{8B54C7F4-06FF-4B00-8440-1DF9AD546267}" dt="2020-12-11T07:51:52.947" v="0" actId="478"/>
          <ac:spMkLst>
            <pc:docMk/>
            <pc:sldMk cId="4128357408" sldId="298"/>
            <ac:spMk id="29" creationId="{0CF7FBDE-6698-4F79-96D0-15040554FD5F}"/>
          </ac:spMkLst>
        </pc:spChg>
        <pc:spChg chg="del">
          <ac:chgData name="James Clegg" userId="c6df1435-7a36-4b38-be4d-16e68e91152f" providerId="ADAL" clId="{8B54C7F4-06FF-4B00-8440-1DF9AD546267}" dt="2020-12-11T07:51:52.947" v="0" actId="478"/>
          <ac:spMkLst>
            <pc:docMk/>
            <pc:sldMk cId="4128357408" sldId="298"/>
            <ac:spMk id="30" creationId="{2D439FB4-C2B0-4A87-BF46-D1D0D0E0C994}"/>
          </ac:spMkLst>
        </pc:spChg>
        <pc:spChg chg="del">
          <ac:chgData name="James Clegg" userId="c6df1435-7a36-4b38-be4d-16e68e91152f" providerId="ADAL" clId="{8B54C7F4-06FF-4B00-8440-1DF9AD546267}" dt="2020-12-11T07:51:52.947" v="0" actId="478"/>
          <ac:spMkLst>
            <pc:docMk/>
            <pc:sldMk cId="4128357408" sldId="298"/>
            <ac:spMk id="37" creationId="{74E9BB59-E842-4F35-AD71-772141E14F18}"/>
          </ac:spMkLst>
        </pc:spChg>
        <pc:spChg chg="del">
          <ac:chgData name="James Clegg" userId="c6df1435-7a36-4b38-be4d-16e68e91152f" providerId="ADAL" clId="{8B54C7F4-06FF-4B00-8440-1DF9AD546267}" dt="2020-12-11T07:51:52.947" v="0" actId="478"/>
          <ac:spMkLst>
            <pc:docMk/>
            <pc:sldMk cId="4128357408" sldId="298"/>
            <ac:spMk id="38" creationId="{93E22D15-7D20-4C1F-941B-DEEBB7C1479E}"/>
          </ac:spMkLst>
        </pc:spChg>
        <pc:spChg chg="add mod">
          <ac:chgData name="James Clegg" userId="c6df1435-7a36-4b38-be4d-16e68e91152f" providerId="ADAL" clId="{8B54C7F4-06FF-4B00-8440-1DF9AD546267}" dt="2020-12-11T10:32:52.518" v="1757" actId="20577"/>
          <ac:spMkLst>
            <pc:docMk/>
            <pc:sldMk cId="4128357408" sldId="298"/>
            <ac:spMk id="46" creationId="{EBC585C5-F39A-4690-AF92-7109B9884E85}"/>
          </ac:spMkLst>
        </pc:spChg>
        <pc:spChg chg="add mod">
          <ac:chgData name="James Clegg" userId="c6df1435-7a36-4b38-be4d-16e68e91152f" providerId="ADAL" clId="{8B54C7F4-06FF-4B00-8440-1DF9AD546267}" dt="2020-12-11T10:37:00.079" v="1875" actId="1038"/>
          <ac:spMkLst>
            <pc:docMk/>
            <pc:sldMk cId="4128357408" sldId="298"/>
            <ac:spMk id="47" creationId="{7DCF9515-6197-40D8-8383-CCAEBDCA0D21}"/>
          </ac:spMkLst>
        </pc:spChg>
        <pc:spChg chg="add mod">
          <ac:chgData name="James Clegg" userId="c6df1435-7a36-4b38-be4d-16e68e91152f" providerId="ADAL" clId="{8B54C7F4-06FF-4B00-8440-1DF9AD546267}" dt="2020-12-11T10:32:55.480" v="1759" actId="20577"/>
          <ac:spMkLst>
            <pc:docMk/>
            <pc:sldMk cId="4128357408" sldId="298"/>
            <ac:spMk id="54" creationId="{079FCD63-7B3F-45E0-B92F-EE8D4D29CCB5}"/>
          </ac:spMkLst>
        </pc:spChg>
        <pc:spChg chg="add mod">
          <ac:chgData name="James Clegg" userId="c6df1435-7a36-4b38-be4d-16e68e91152f" providerId="ADAL" clId="{8B54C7F4-06FF-4B00-8440-1DF9AD546267}" dt="2020-12-11T10:33:16.790" v="1768" actId="1076"/>
          <ac:spMkLst>
            <pc:docMk/>
            <pc:sldMk cId="4128357408" sldId="298"/>
            <ac:spMk id="55" creationId="{BCFC2EC2-0627-445C-BAFC-D7BE29621C85}"/>
          </ac:spMkLst>
        </pc:spChg>
        <pc:spChg chg="add mod">
          <ac:chgData name="James Clegg" userId="c6df1435-7a36-4b38-be4d-16e68e91152f" providerId="ADAL" clId="{8B54C7F4-06FF-4B00-8440-1DF9AD546267}" dt="2020-12-11T10:32:59.138" v="1761" actId="20577"/>
          <ac:spMkLst>
            <pc:docMk/>
            <pc:sldMk cId="4128357408" sldId="298"/>
            <ac:spMk id="62" creationId="{ED17EEA6-4C20-4BAF-BF84-5BFA92FD4ED4}"/>
          </ac:spMkLst>
        </pc:spChg>
        <pc:spChg chg="add mod">
          <ac:chgData name="James Clegg" userId="c6df1435-7a36-4b38-be4d-16e68e91152f" providerId="ADAL" clId="{8B54C7F4-06FF-4B00-8440-1DF9AD546267}" dt="2020-12-11T10:33:18.798" v="1769" actId="20577"/>
          <ac:spMkLst>
            <pc:docMk/>
            <pc:sldMk cId="4128357408" sldId="298"/>
            <ac:spMk id="63" creationId="{F6D03262-CEDB-4205-BCEF-60F8DC33D0E4}"/>
          </ac:spMkLst>
        </pc:spChg>
        <pc:grpChg chg="del">
          <ac:chgData name="James Clegg" userId="c6df1435-7a36-4b38-be4d-16e68e91152f" providerId="ADAL" clId="{8B54C7F4-06FF-4B00-8440-1DF9AD546267}" dt="2020-12-11T07:51:52.947" v="0" actId="478"/>
          <ac:grpSpMkLst>
            <pc:docMk/>
            <pc:sldMk cId="4128357408" sldId="298"/>
            <ac:grpSpMk id="5" creationId="{8FFDCC7C-93CB-4051-AD03-D7F34D0F87C5}"/>
          </ac:grpSpMkLst>
        </pc:grpChg>
        <pc:grpChg chg="del">
          <ac:chgData name="James Clegg" userId="c6df1435-7a36-4b38-be4d-16e68e91152f" providerId="ADAL" clId="{8B54C7F4-06FF-4B00-8440-1DF9AD546267}" dt="2020-12-11T07:51:52.947" v="0" actId="478"/>
          <ac:grpSpMkLst>
            <pc:docMk/>
            <pc:sldMk cId="4128357408" sldId="298"/>
            <ac:grpSpMk id="23" creationId="{6C6E5D19-C412-4DE4-A90C-7360AEC04A45}"/>
          </ac:grpSpMkLst>
        </pc:grpChg>
        <pc:grpChg chg="del">
          <ac:chgData name="James Clegg" userId="c6df1435-7a36-4b38-be4d-16e68e91152f" providerId="ADAL" clId="{8B54C7F4-06FF-4B00-8440-1DF9AD546267}" dt="2020-12-11T07:51:52.947" v="0" actId="478"/>
          <ac:grpSpMkLst>
            <pc:docMk/>
            <pc:sldMk cId="4128357408" sldId="298"/>
            <ac:grpSpMk id="31" creationId="{43239B8C-142B-4F5B-A0B9-5B244985ADE1}"/>
          </ac:grpSpMkLst>
        </pc:grpChg>
        <pc:grpChg chg="add mod">
          <ac:chgData name="James Clegg" userId="c6df1435-7a36-4b38-be4d-16e68e91152f" providerId="ADAL" clId="{8B54C7F4-06FF-4B00-8440-1DF9AD546267}" dt="2020-12-11T10:32:48.968" v="1755" actId="1076"/>
          <ac:grpSpMkLst>
            <pc:docMk/>
            <pc:sldMk cId="4128357408" sldId="298"/>
            <ac:grpSpMk id="40" creationId="{E67B337B-53AC-4875-B9F8-6DD7FA5CD8D6}"/>
          </ac:grpSpMkLst>
        </pc:grpChg>
        <pc:grpChg chg="add mod">
          <ac:chgData name="James Clegg" userId="c6df1435-7a36-4b38-be4d-16e68e91152f" providerId="ADAL" clId="{8B54C7F4-06FF-4B00-8440-1DF9AD546267}" dt="2020-12-11T10:33:10.865" v="1766" actId="1076"/>
          <ac:grpSpMkLst>
            <pc:docMk/>
            <pc:sldMk cId="4128357408" sldId="298"/>
            <ac:grpSpMk id="48" creationId="{C1697895-1C50-4210-A49F-4AAEC63F1A37}"/>
          </ac:grpSpMkLst>
        </pc:grpChg>
        <pc:grpChg chg="add mod">
          <ac:chgData name="James Clegg" userId="c6df1435-7a36-4b38-be4d-16e68e91152f" providerId="ADAL" clId="{8B54C7F4-06FF-4B00-8440-1DF9AD546267}" dt="2020-12-11T10:32:48.968" v="1755" actId="1076"/>
          <ac:grpSpMkLst>
            <pc:docMk/>
            <pc:sldMk cId="4128357408" sldId="298"/>
            <ac:grpSpMk id="56" creationId="{04BCF597-269C-4A3E-B23D-D9226C41EE88}"/>
          </ac:grpSpMkLst>
        </pc:grpChg>
        <pc:graphicFrameChg chg="del">
          <ac:chgData name="James Clegg" userId="c6df1435-7a36-4b38-be4d-16e68e91152f" providerId="ADAL" clId="{8B54C7F4-06FF-4B00-8440-1DF9AD546267}" dt="2020-12-11T07:51:54.941" v="1" actId="478"/>
          <ac:graphicFrameMkLst>
            <pc:docMk/>
            <pc:sldMk cId="4128357408" sldId="298"/>
            <ac:graphicFrameMk id="4" creationId="{0A7A98AE-6C32-4600-B69A-9FD13A7EADE8}"/>
          </ac:graphicFrameMkLst>
        </pc:graphicFrameChg>
        <pc:graphicFrameChg chg="del">
          <ac:chgData name="James Clegg" userId="c6df1435-7a36-4b38-be4d-16e68e91152f" providerId="ADAL" clId="{8B54C7F4-06FF-4B00-8440-1DF9AD546267}" dt="2020-12-11T07:51:54.941" v="1" actId="478"/>
          <ac:graphicFrameMkLst>
            <pc:docMk/>
            <pc:sldMk cId="4128357408" sldId="298"/>
            <ac:graphicFrameMk id="39" creationId="{2FE74912-1152-4881-B3C6-FF3DF961892A}"/>
          </ac:graphicFrameMkLst>
        </pc:graphicFrameChg>
        <pc:cxnChg chg="mod">
          <ac:chgData name="James Clegg" userId="c6df1435-7a36-4b38-be4d-16e68e91152f" providerId="ADAL" clId="{8B54C7F4-06FF-4B00-8440-1DF9AD546267}" dt="2020-12-11T07:51:52.947" v="0" actId="478"/>
          <ac:cxnSpMkLst>
            <pc:docMk/>
            <pc:sldMk cId="4128357408" sldId="298"/>
            <ac:cxnSpMk id="9" creationId="{344E8CDE-3ABB-4CCC-8866-4C993D747B71}"/>
          </ac:cxnSpMkLst>
        </pc:cxnChg>
        <pc:cxnChg chg="mod">
          <ac:chgData name="James Clegg" userId="c6df1435-7a36-4b38-be4d-16e68e91152f" providerId="ADAL" clId="{8B54C7F4-06FF-4B00-8440-1DF9AD546267}" dt="2020-12-11T07:51:52.947" v="0" actId="478"/>
          <ac:cxnSpMkLst>
            <pc:docMk/>
            <pc:sldMk cId="4128357408" sldId="298"/>
            <ac:cxnSpMk id="10" creationId="{5C188846-0A50-41BC-A29E-673AA881475A}"/>
          </ac:cxnSpMkLst>
        </pc:cxnChg>
        <pc:cxnChg chg="mod">
          <ac:chgData name="James Clegg" userId="c6df1435-7a36-4b38-be4d-16e68e91152f" providerId="ADAL" clId="{8B54C7F4-06FF-4B00-8440-1DF9AD546267}" dt="2020-12-11T07:51:52.947" v="0" actId="478"/>
          <ac:cxnSpMkLst>
            <pc:docMk/>
            <pc:sldMk cId="4128357408" sldId="298"/>
            <ac:cxnSpMk id="27" creationId="{EB438747-0789-4ADE-AF0D-4C5B6FF1DF75}"/>
          </ac:cxnSpMkLst>
        </pc:cxnChg>
        <pc:cxnChg chg="mod">
          <ac:chgData name="James Clegg" userId="c6df1435-7a36-4b38-be4d-16e68e91152f" providerId="ADAL" clId="{8B54C7F4-06FF-4B00-8440-1DF9AD546267}" dt="2020-12-11T07:51:52.947" v="0" actId="478"/>
          <ac:cxnSpMkLst>
            <pc:docMk/>
            <pc:sldMk cId="4128357408" sldId="298"/>
            <ac:cxnSpMk id="28" creationId="{B267F3EA-1445-432C-BA97-A7A332F9B197}"/>
          </ac:cxnSpMkLst>
        </pc:cxnChg>
        <pc:cxnChg chg="mod">
          <ac:chgData name="James Clegg" userId="c6df1435-7a36-4b38-be4d-16e68e91152f" providerId="ADAL" clId="{8B54C7F4-06FF-4B00-8440-1DF9AD546267}" dt="2020-12-11T07:51:52.947" v="0" actId="478"/>
          <ac:cxnSpMkLst>
            <pc:docMk/>
            <pc:sldMk cId="4128357408" sldId="298"/>
            <ac:cxnSpMk id="35" creationId="{BE323F9B-0B83-4341-9BE0-6432C8CF5EF0}"/>
          </ac:cxnSpMkLst>
        </pc:cxnChg>
        <pc:cxnChg chg="mod">
          <ac:chgData name="James Clegg" userId="c6df1435-7a36-4b38-be4d-16e68e91152f" providerId="ADAL" clId="{8B54C7F4-06FF-4B00-8440-1DF9AD546267}" dt="2020-12-11T07:51:52.947" v="0" actId="478"/>
          <ac:cxnSpMkLst>
            <pc:docMk/>
            <pc:sldMk cId="4128357408" sldId="298"/>
            <ac:cxnSpMk id="36" creationId="{A50C48D3-931D-464D-945B-A3986756107B}"/>
          </ac:cxnSpMkLst>
        </pc:cxnChg>
      </pc:sldChg>
      <pc:sldChg chg="modTransition">
        <pc:chgData name="James Clegg" userId="c6df1435-7a36-4b38-be4d-16e68e91152f" providerId="ADAL" clId="{8B54C7F4-06FF-4B00-8440-1DF9AD546267}" dt="2020-12-11T10:39:57.729" v="1913"/>
        <pc:sldMkLst>
          <pc:docMk/>
          <pc:sldMk cId="895466786" sldId="299"/>
        </pc:sldMkLst>
      </pc:sldChg>
      <pc:sldChg chg="modSp modTransition">
        <pc:chgData name="James Clegg" userId="c6df1435-7a36-4b38-be4d-16e68e91152f" providerId="ADAL" clId="{8B54C7F4-06FF-4B00-8440-1DF9AD546267}" dt="2020-12-11T10:39:57.729" v="1913"/>
        <pc:sldMkLst>
          <pc:docMk/>
          <pc:sldMk cId="3782242679" sldId="301"/>
        </pc:sldMkLst>
        <pc:spChg chg="mod">
          <ac:chgData name="James Clegg" userId="c6df1435-7a36-4b38-be4d-16e68e91152f" providerId="ADAL" clId="{8B54C7F4-06FF-4B00-8440-1DF9AD546267}" dt="2020-12-11T09:41:44.481" v="1009" actId="20577"/>
          <ac:spMkLst>
            <pc:docMk/>
            <pc:sldMk cId="3782242679" sldId="301"/>
            <ac:spMk id="3" creationId="{00000000-0000-0000-0000-000000000000}"/>
          </ac:spMkLst>
        </pc:spChg>
      </pc:sldChg>
      <pc:sldChg chg="addSp delSp modSp modTransition delAnim modAnim">
        <pc:chgData name="James Clegg" userId="c6df1435-7a36-4b38-be4d-16e68e91152f" providerId="ADAL" clId="{8B54C7F4-06FF-4B00-8440-1DF9AD546267}" dt="2020-12-11T10:39:57.729" v="1913"/>
        <pc:sldMkLst>
          <pc:docMk/>
          <pc:sldMk cId="455250951" sldId="307"/>
        </pc:sldMkLst>
        <pc:spChg chg="mod">
          <ac:chgData name="James Clegg" userId="c6df1435-7a36-4b38-be4d-16e68e91152f" providerId="ADAL" clId="{8B54C7F4-06FF-4B00-8440-1DF9AD546267}" dt="2020-12-11T08:24:25.002" v="132" actId="20577"/>
          <ac:spMkLst>
            <pc:docMk/>
            <pc:sldMk cId="455250951" sldId="307"/>
            <ac:spMk id="3" creationId="{00000000-0000-0000-0000-000000000000}"/>
          </ac:spMkLst>
        </pc:spChg>
        <pc:spChg chg="mod">
          <ac:chgData name="James Clegg" userId="c6df1435-7a36-4b38-be4d-16e68e91152f" providerId="ADAL" clId="{8B54C7F4-06FF-4B00-8440-1DF9AD546267}" dt="2020-12-11T08:24:35.696" v="136" actId="20577"/>
          <ac:spMkLst>
            <pc:docMk/>
            <pc:sldMk cId="455250951" sldId="307"/>
            <ac:spMk id="13" creationId="{00000000-0000-0000-0000-000000000000}"/>
          </ac:spMkLst>
        </pc:spChg>
        <pc:spChg chg="del">
          <ac:chgData name="James Clegg" userId="c6df1435-7a36-4b38-be4d-16e68e91152f" providerId="ADAL" clId="{8B54C7F4-06FF-4B00-8440-1DF9AD546267}" dt="2020-12-11T08:27:00.801" v="171" actId="478"/>
          <ac:spMkLst>
            <pc:docMk/>
            <pc:sldMk cId="455250951" sldId="307"/>
            <ac:spMk id="51" creationId="{608463F9-F784-49A9-85F1-B2D8F0D55630}"/>
          </ac:spMkLst>
        </pc:spChg>
        <pc:graphicFrameChg chg="mod modGraphic">
          <ac:chgData name="James Clegg" userId="c6df1435-7a36-4b38-be4d-16e68e91152f" providerId="ADAL" clId="{8B54C7F4-06FF-4B00-8440-1DF9AD546267}" dt="2020-12-11T08:27:29.343" v="180" actId="1076"/>
          <ac:graphicFrameMkLst>
            <pc:docMk/>
            <pc:sldMk cId="455250951" sldId="307"/>
            <ac:graphicFrameMk id="12" creationId="{1C7B82B5-B3AD-3445-B1E4-114020DF5B8C}"/>
          </ac:graphicFrameMkLst>
        </pc:graphicFrameChg>
        <pc:picChg chg="add mod">
          <ac:chgData name="James Clegg" userId="c6df1435-7a36-4b38-be4d-16e68e91152f" providerId="ADAL" clId="{8B54C7F4-06FF-4B00-8440-1DF9AD546267}" dt="2020-12-11T08:53:12.657" v="380" actId="1035"/>
          <ac:picMkLst>
            <pc:docMk/>
            <pc:sldMk cId="455250951" sldId="307"/>
            <ac:picMk id="20" creationId="{E269FA3B-A0C9-4178-90C5-B6A8A46B28D2}"/>
          </ac:picMkLst>
        </pc:picChg>
        <pc:picChg chg="add mod">
          <ac:chgData name="James Clegg" userId="c6df1435-7a36-4b38-be4d-16e68e91152f" providerId="ADAL" clId="{8B54C7F4-06FF-4B00-8440-1DF9AD546267}" dt="2020-12-11T08:53:12.657" v="380" actId="1035"/>
          <ac:picMkLst>
            <pc:docMk/>
            <pc:sldMk cId="455250951" sldId="307"/>
            <ac:picMk id="21" creationId="{578D5D3F-24FB-4BDB-8458-DCFDC7F6631B}"/>
          </ac:picMkLst>
        </pc:picChg>
        <pc:picChg chg="add mod">
          <ac:chgData name="James Clegg" userId="c6df1435-7a36-4b38-be4d-16e68e91152f" providerId="ADAL" clId="{8B54C7F4-06FF-4B00-8440-1DF9AD546267}" dt="2020-12-11T08:53:12.657" v="380" actId="1035"/>
          <ac:picMkLst>
            <pc:docMk/>
            <pc:sldMk cId="455250951" sldId="307"/>
            <ac:picMk id="22" creationId="{7ED68C94-8052-4FE1-9DEE-A5C375D3292B}"/>
          </ac:picMkLst>
        </pc:picChg>
        <pc:picChg chg="add mod">
          <ac:chgData name="James Clegg" userId="c6df1435-7a36-4b38-be4d-16e68e91152f" providerId="ADAL" clId="{8B54C7F4-06FF-4B00-8440-1DF9AD546267}" dt="2020-12-11T08:53:12.657" v="380" actId="1035"/>
          <ac:picMkLst>
            <pc:docMk/>
            <pc:sldMk cId="455250951" sldId="307"/>
            <ac:picMk id="23" creationId="{E8C769C6-8C60-480C-B29E-2E68C02B527B}"/>
          </ac:picMkLst>
        </pc:picChg>
        <pc:picChg chg="add mod">
          <ac:chgData name="James Clegg" userId="c6df1435-7a36-4b38-be4d-16e68e91152f" providerId="ADAL" clId="{8B54C7F4-06FF-4B00-8440-1DF9AD546267}" dt="2020-12-11T08:53:12.657" v="380" actId="1035"/>
          <ac:picMkLst>
            <pc:docMk/>
            <pc:sldMk cId="455250951" sldId="307"/>
            <ac:picMk id="24" creationId="{6D7CE66D-6C23-4C12-A3AB-C08E1169C313}"/>
          </ac:picMkLst>
        </pc:picChg>
        <pc:picChg chg="add mod">
          <ac:chgData name="James Clegg" userId="c6df1435-7a36-4b38-be4d-16e68e91152f" providerId="ADAL" clId="{8B54C7F4-06FF-4B00-8440-1DF9AD546267}" dt="2020-12-11T08:53:12.657" v="380" actId="1035"/>
          <ac:picMkLst>
            <pc:docMk/>
            <pc:sldMk cId="455250951" sldId="307"/>
            <ac:picMk id="25" creationId="{4014A698-05A5-4624-9B1F-BE07D6052680}"/>
          </ac:picMkLst>
        </pc:picChg>
        <pc:picChg chg="add mod">
          <ac:chgData name="James Clegg" userId="c6df1435-7a36-4b38-be4d-16e68e91152f" providerId="ADAL" clId="{8B54C7F4-06FF-4B00-8440-1DF9AD546267}" dt="2020-12-11T08:53:12.657" v="380" actId="1035"/>
          <ac:picMkLst>
            <pc:docMk/>
            <pc:sldMk cId="455250951" sldId="307"/>
            <ac:picMk id="26" creationId="{E115480C-21C1-4DAB-B354-C0CA1F20DA68}"/>
          </ac:picMkLst>
        </pc:picChg>
        <pc:picChg chg="add mod">
          <ac:chgData name="James Clegg" userId="c6df1435-7a36-4b38-be4d-16e68e91152f" providerId="ADAL" clId="{8B54C7F4-06FF-4B00-8440-1DF9AD546267}" dt="2020-12-11T08:53:12.657" v="380" actId="1035"/>
          <ac:picMkLst>
            <pc:docMk/>
            <pc:sldMk cId="455250951" sldId="307"/>
            <ac:picMk id="27" creationId="{B1989162-085F-4EA9-B0B5-64F826F94AC8}"/>
          </ac:picMkLst>
        </pc:picChg>
        <pc:picChg chg="add mod">
          <ac:chgData name="James Clegg" userId="c6df1435-7a36-4b38-be4d-16e68e91152f" providerId="ADAL" clId="{8B54C7F4-06FF-4B00-8440-1DF9AD546267}" dt="2020-12-11T08:53:12.657" v="380" actId="1035"/>
          <ac:picMkLst>
            <pc:docMk/>
            <pc:sldMk cId="455250951" sldId="307"/>
            <ac:picMk id="28" creationId="{CE0DE1EA-D165-41F3-87B3-A4EB23472CA0}"/>
          </ac:picMkLst>
        </pc:picChg>
        <pc:picChg chg="add mod">
          <ac:chgData name="James Clegg" userId="c6df1435-7a36-4b38-be4d-16e68e91152f" providerId="ADAL" clId="{8B54C7F4-06FF-4B00-8440-1DF9AD546267}" dt="2020-12-11T08:53:12.657" v="380" actId="1035"/>
          <ac:picMkLst>
            <pc:docMk/>
            <pc:sldMk cId="455250951" sldId="307"/>
            <ac:picMk id="29" creationId="{409914D5-676C-48ED-BC6F-D42DA2B4287D}"/>
          </ac:picMkLst>
        </pc:picChg>
        <pc:picChg chg="add mod">
          <ac:chgData name="James Clegg" userId="c6df1435-7a36-4b38-be4d-16e68e91152f" providerId="ADAL" clId="{8B54C7F4-06FF-4B00-8440-1DF9AD546267}" dt="2020-12-11T08:53:12.657" v="380" actId="1035"/>
          <ac:picMkLst>
            <pc:docMk/>
            <pc:sldMk cId="455250951" sldId="307"/>
            <ac:picMk id="30" creationId="{D5B70DA2-9B96-414A-8676-FE498A378FE6}"/>
          </ac:picMkLst>
        </pc:picChg>
        <pc:picChg chg="add mod">
          <ac:chgData name="James Clegg" userId="c6df1435-7a36-4b38-be4d-16e68e91152f" providerId="ADAL" clId="{8B54C7F4-06FF-4B00-8440-1DF9AD546267}" dt="2020-12-11T08:53:12.657" v="380" actId="1035"/>
          <ac:picMkLst>
            <pc:docMk/>
            <pc:sldMk cId="455250951" sldId="307"/>
            <ac:picMk id="31" creationId="{38885D1E-4AB6-4D6B-85E6-E47025F9572E}"/>
          </ac:picMkLst>
        </pc:picChg>
        <pc:picChg chg="add mod">
          <ac:chgData name="James Clegg" userId="c6df1435-7a36-4b38-be4d-16e68e91152f" providerId="ADAL" clId="{8B54C7F4-06FF-4B00-8440-1DF9AD546267}" dt="2020-12-11T08:53:12.657" v="380" actId="1035"/>
          <ac:picMkLst>
            <pc:docMk/>
            <pc:sldMk cId="455250951" sldId="307"/>
            <ac:picMk id="32" creationId="{7F9C27C5-46C3-4A7A-AFDA-4F9D6F80DE8E}"/>
          </ac:picMkLst>
        </pc:picChg>
        <pc:picChg chg="add mod">
          <ac:chgData name="James Clegg" userId="c6df1435-7a36-4b38-be4d-16e68e91152f" providerId="ADAL" clId="{8B54C7F4-06FF-4B00-8440-1DF9AD546267}" dt="2020-12-11T08:53:12.657" v="380" actId="1035"/>
          <ac:picMkLst>
            <pc:docMk/>
            <pc:sldMk cId="455250951" sldId="307"/>
            <ac:picMk id="33" creationId="{7B658A5F-A0EF-4CC0-8D1B-1ABBC31A32F2}"/>
          </ac:picMkLst>
        </pc:picChg>
        <pc:picChg chg="add mod">
          <ac:chgData name="James Clegg" userId="c6df1435-7a36-4b38-be4d-16e68e91152f" providerId="ADAL" clId="{8B54C7F4-06FF-4B00-8440-1DF9AD546267}" dt="2020-12-11T08:53:12.657" v="380" actId="1035"/>
          <ac:picMkLst>
            <pc:docMk/>
            <pc:sldMk cId="455250951" sldId="307"/>
            <ac:picMk id="34" creationId="{C64D2209-F0F1-48F9-8E43-704202666171}"/>
          </ac:picMkLst>
        </pc:picChg>
        <pc:picChg chg="add mod">
          <ac:chgData name="James Clegg" userId="c6df1435-7a36-4b38-be4d-16e68e91152f" providerId="ADAL" clId="{8B54C7F4-06FF-4B00-8440-1DF9AD546267}" dt="2020-12-11T08:53:12.657" v="380" actId="1035"/>
          <ac:picMkLst>
            <pc:docMk/>
            <pc:sldMk cId="455250951" sldId="307"/>
            <ac:picMk id="37" creationId="{A4D291ED-9220-4E74-B52D-D78F7DBC0043}"/>
          </ac:picMkLst>
        </pc:picChg>
        <pc:picChg chg="mod">
          <ac:chgData name="James Clegg" userId="c6df1435-7a36-4b38-be4d-16e68e91152f" providerId="ADAL" clId="{8B54C7F4-06FF-4B00-8440-1DF9AD546267}" dt="2020-12-11T08:25:29.557" v="151" actId="1076"/>
          <ac:picMkLst>
            <pc:docMk/>
            <pc:sldMk cId="455250951" sldId="307"/>
            <ac:picMk id="38" creationId="{FB31998E-A8B3-46BA-9D62-EA069D826E8E}"/>
          </ac:picMkLst>
        </pc:picChg>
        <pc:picChg chg="add mod">
          <ac:chgData name="James Clegg" userId="c6df1435-7a36-4b38-be4d-16e68e91152f" providerId="ADAL" clId="{8B54C7F4-06FF-4B00-8440-1DF9AD546267}" dt="2020-12-11T08:53:12.657" v="380" actId="1035"/>
          <ac:picMkLst>
            <pc:docMk/>
            <pc:sldMk cId="455250951" sldId="307"/>
            <ac:picMk id="39" creationId="{380126EC-0B5E-4C69-8130-66FDDDB4F021}"/>
          </ac:picMkLst>
        </pc:picChg>
        <pc:picChg chg="mod">
          <ac:chgData name="James Clegg" userId="c6df1435-7a36-4b38-be4d-16e68e91152f" providerId="ADAL" clId="{8B54C7F4-06FF-4B00-8440-1DF9AD546267}" dt="2020-12-11T08:25:26.515" v="149" actId="1076"/>
          <ac:picMkLst>
            <pc:docMk/>
            <pc:sldMk cId="455250951" sldId="307"/>
            <ac:picMk id="40" creationId="{9CFADE9D-4C87-4412-A28F-6861E2CD3B0F}"/>
          </ac:picMkLst>
        </pc:picChg>
        <pc:picChg chg="mod">
          <ac:chgData name="James Clegg" userId="c6df1435-7a36-4b38-be4d-16e68e91152f" providerId="ADAL" clId="{8B54C7F4-06FF-4B00-8440-1DF9AD546267}" dt="2020-12-11T08:25:32.936" v="153" actId="1076"/>
          <ac:picMkLst>
            <pc:docMk/>
            <pc:sldMk cId="455250951" sldId="307"/>
            <ac:picMk id="41" creationId="{71E694F3-AF05-4B97-902B-40C06C45DC4B}"/>
          </ac:picMkLst>
        </pc:picChg>
        <pc:picChg chg="mod">
          <ac:chgData name="James Clegg" userId="c6df1435-7a36-4b38-be4d-16e68e91152f" providerId="ADAL" clId="{8B54C7F4-06FF-4B00-8440-1DF9AD546267}" dt="2020-12-11T08:25:31.163" v="152" actId="1076"/>
          <ac:picMkLst>
            <pc:docMk/>
            <pc:sldMk cId="455250951" sldId="307"/>
            <ac:picMk id="42" creationId="{A4598CD2-67FA-4B92-89B3-67AE278361D4}"/>
          </ac:picMkLst>
        </pc:picChg>
        <pc:picChg chg="mod">
          <ac:chgData name="James Clegg" userId="c6df1435-7a36-4b38-be4d-16e68e91152f" providerId="ADAL" clId="{8B54C7F4-06FF-4B00-8440-1DF9AD546267}" dt="2020-12-11T08:25:45.193" v="157" actId="1076"/>
          <ac:picMkLst>
            <pc:docMk/>
            <pc:sldMk cId="455250951" sldId="307"/>
            <ac:picMk id="43" creationId="{D0CB8C79-FA14-4D3D-9AD7-BF2E1AACA1E8}"/>
          </ac:picMkLst>
        </pc:picChg>
        <pc:picChg chg="mod">
          <ac:chgData name="James Clegg" userId="c6df1435-7a36-4b38-be4d-16e68e91152f" providerId="ADAL" clId="{8B54C7F4-06FF-4B00-8440-1DF9AD546267}" dt="2020-12-11T08:25:02.542" v="139" actId="1076"/>
          <ac:picMkLst>
            <pc:docMk/>
            <pc:sldMk cId="455250951" sldId="307"/>
            <ac:picMk id="44" creationId="{CDB97F77-D2AD-4AD0-A787-A6C9E8AB247E}"/>
          </ac:picMkLst>
        </pc:picChg>
        <pc:picChg chg="mod">
          <ac:chgData name="James Clegg" userId="c6df1435-7a36-4b38-be4d-16e68e91152f" providerId="ADAL" clId="{8B54C7F4-06FF-4B00-8440-1DF9AD546267}" dt="2020-12-11T08:25:05.893" v="141" actId="1076"/>
          <ac:picMkLst>
            <pc:docMk/>
            <pc:sldMk cId="455250951" sldId="307"/>
            <ac:picMk id="45" creationId="{7AA46CE6-2C9F-4754-AFB0-73D494B987C5}"/>
          </ac:picMkLst>
        </pc:picChg>
        <pc:picChg chg="mod">
          <ac:chgData name="James Clegg" userId="c6df1435-7a36-4b38-be4d-16e68e91152f" providerId="ADAL" clId="{8B54C7F4-06FF-4B00-8440-1DF9AD546267}" dt="2020-12-11T08:25:39.312" v="155" actId="1076"/>
          <ac:picMkLst>
            <pc:docMk/>
            <pc:sldMk cId="455250951" sldId="307"/>
            <ac:picMk id="46" creationId="{ED53F0CD-77B0-4C5B-9C95-6A03799E15AB}"/>
          </ac:picMkLst>
        </pc:picChg>
        <pc:picChg chg="mod">
          <ac:chgData name="James Clegg" userId="c6df1435-7a36-4b38-be4d-16e68e91152f" providerId="ADAL" clId="{8B54C7F4-06FF-4B00-8440-1DF9AD546267}" dt="2020-12-11T08:25:47.199" v="158" actId="1076"/>
          <ac:picMkLst>
            <pc:docMk/>
            <pc:sldMk cId="455250951" sldId="307"/>
            <ac:picMk id="47" creationId="{D905DD12-70DA-423E-823C-0E1BCBFE9813}"/>
          </ac:picMkLst>
        </pc:picChg>
        <pc:picChg chg="mod">
          <ac:chgData name="James Clegg" userId="c6df1435-7a36-4b38-be4d-16e68e91152f" providerId="ADAL" clId="{8B54C7F4-06FF-4B00-8440-1DF9AD546267}" dt="2020-12-11T08:25:28.147" v="150" actId="1076"/>
          <ac:picMkLst>
            <pc:docMk/>
            <pc:sldMk cId="455250951" sldId="307"/>
            <ac:picMk id="48" creationId="{8A86F1DB-F1DE-4A45-86DB-518B551F88DC}"/>
          </ac:picMkLst>
        </pc:picChg>
        <pc:picChg chg="mod">
          <ac:chgData name="James Clegg" userId="c6df1435-7a36-4b38-be4d-16e68e91152f" providerId="ADAL" clId="{8B54C7F4-06FF-4B00-8440-1DF9AD546267}" dt="2020-12-11T08:25:36.959" v="154" actId="1076"/>
          <ac:picMkLst>
            <pc:docMk/>
            <pc:sldMk cId="455250951" sldId="307"/>
            <ac:picMk id="49" creationId="{A7B26BBB-9FCC-4963-8CA3-01AEDBB85974}"/>
          </ac:picMkLst>
        </pc:picChg>
        <pc:picChg chg="mod">
          <ac:chgData name="James Clegg" userId="c6df1435-7a36-4b38-be4d-16e68e91152f" providerId="ADAL" clId="{8B54C7F4-06FF-4B00-8440-1DF9AD546267}" dt="2020-12-11T08:53:06.386" v="369" actId="1076"/>
          <ac:picMkLst>
            <pc:docMk/>
            <pc:sldMk cId="455250951" sldId="307"/>
            <ac:picMk id="50" creationId="{59E7E7FA-C181-4AA7-AC98-4A1D7D9281C0}"/>
          </ac:picMkLst>
        </pc:picChg>
        <pc:picChg chg="add mod">
          <ac:chgData name="James Clegg" userId="c6df1435-7a36-4b38-be4d-16e68e91152f" providerId="ADAL" clId="{8B54C7F4-06FF-4B00-8440-1DF9AD546267}" dt="2020-12-11T08:53:12.657" v="380" actId="1035"/>
          <ac:picMkLst>
            <pc:docMk/>
            <pc:sldMk cId="455250951" sldId="307"/>
            <ac:picMk id="52" creationId="{DCFB4E8B-CDE6-44CB-A3D7-7E6950A7B7C4}"/>
          </ac:picMkLst>
        </pc:picChg>
        <pc:picChg chg="add mod">
          <ac:chgData name="James Clegg" userId="c6df1435-7a36-4b38-be4d-16e68e91152f" providerId="ADAL" clId="{8B54C7F4-06FF-4B00-8440-1DF9AD546267}" dt="2020-12-11T08:53:12.657" v="380" actId="1035"/>
          <ac:picMkLst>
            <pc:docMk/>
            <pc:sldMk cId="455250951" sldId="307"/>
            <ac:picMk id="53" creationId="{FA7C57D5-34C7-4542-B53A-C56E4820933E}"/>
          </ac:picMkLst>
        </pc:picChg>
        <pc:picChg chg="add mod">
          <ac:chgData name="James Clegg" userId="c6df1435-7a36-4b38-be4d-16e68e91152f" providerId="ADAL" clId="{8B54C7F4-06FF-4B00-8440-1DF9AD546267}" dt="2020-12-11T08:53:12.657" v="380" actId="1035"/>
          <ac:picMkLst>
            <pc:docMk/>
            <pc:sldMk cId="455250951" sldId="307"/>
            <ac:picMk id="54" creationId="{F4E1C920-0402-440A-AC69-F6B6F9DBC2BB}"/>
          </ac:picMkLst>
        </pc:picChg>
      </pc:sldChg>
      <pc:sldChg chg="addSp delSp modSp ord modTransition delAnim modAnim">
        <pc:chgData name="James Clegg" userId="c6df1435-7a36-4b38-be4d-16e68e91152f" providerId="ADAL" clId="{8B54C7F4-06FF-4B00-8440-1DF9AD546267}" dt="2020-12-11T10:39:57.729" v="1913"/>
        <pc:sldMkLst>
          <pc:docMk/>
          <pc:sldMk cId="3656634838" sldId="309"/>
        </pc:sldMkLst>
        <pc:spChg chg="del">
          <ac:chgData name="James Clegg" userId="c6df1435-7a36-4b38-be4d-16e68e91152f" providerId="ADAL" clId="{8B54C7F4-06FF-4B00-8440-1DF9AD546267}" dt="2020-12-11T09:41:51.039" v="1010" actId="478"/>
          <ac:spMkLst>
            <pc:docMk/>
            <pc:sldMk cId="3656634838" sldId="309"/>
            <ac:spMk id="9" creationId="{00000000-0000-0000-0000-000000000000}"/>
          </ac:spMkLst>
        </pc:spChg>
        <pc:spChg chg="del">
          <ac:chgData name="James Clegg" userId="c6df1435-7a36-4b38-be4d-16e68e91152f" providerId="ADAL" clId="{8B54C7F4-06FF-4B00-8440-1DF9AD546267}" dt="2020-12-11T09:41:51.039" v="1010" actId="478"/>
          <ac:spMkLst>
            <pc:docMk/>
            <pc:sldMk cId="3656634838" sldId="309"/>
            <ac:spMk id="10" creationId="{00000000-0000-0000-0000-000000000000}"/>
          </ac:spMkLst>
        </pc:spChg>
        <pc:spChg chg="del">
          <ac:chgData name="James Clegg" userId="c6df1435-7a36-4b38-be4d-16e68e91152f" providerId="ADAL" clId="{8B54C7F4-06FF-4B00-8440-1DF9AD546267}" dt="2020-12-11T09:41:51.039" v="1010" actId="478"/>
          <ac:spMkLst>
            <pc:docMk/>
            <pc:sldMk cId="3656634838" sldId="309"/>
            <ac:spMk id="11" creationId="{00000000-0000-0000-0000-000000000000}"/>
          </ac:spMkLst>
        </pc:spChg>
        <pc:spChg chg="mod">
          <ac:chgData name="James Clegg" userId="c6df1435-7a36-4b38-be4d-16e68e91152f" providerId="ADAL" clId="{8B54C7F4-06FF-4B00-8440-1DF9AD546267}" dt="2020-12-11T10:24:37.764" v="1679" actId="20577"/>
          <ac:spMkLst>
            <pc:docMk/>
            <pc:sldMk cId="3656634838" sldId="309"/>
            <ac:spMk id="18" creationId="{00000000-0000-0000-0000-000000000000}"/>
          </ac:spMkLst>
        </pc:spChg>
        <pc:spChg chg="del">
          <ac:chgData name="James Clegg" userId="c6df1435-7a36-4b38-be4d-16e68e91152f" providerId="ADAL" clId="{8B54C7F4-06FF-4B00-8440-1DF9AD546267}" dt="2020-12-11T09:41:51.039" v="1010" actId="478"/>
          <ac:spMkLst>
            <pc:docMk/>
            <pc:sldMk cId="3656634838" sldId="309"/>
            <ac:spMk id="23" creationId="{00000000-0000-0000-0000-000000000000}"/>
          </ac:spMkLst>
        </pc:spChg>
        <pc:spChg chg="del">
          <ac:chgData name="James Clegg" userId="c6df1435-7a36-4b38-be4d-16e68e91152f" providerId="ADAL" clId="{8B54C7F4-06FF-4B00-8440-1DF9AD546267}" dt="2020-12-11T09:41:51.039" v="1010" actId="478"/>
          <ac:spMkLst>
            <pc:docMk/>
            <pc:sldMk cId="3656634838" sldId="309"/>
            <ac:spMk id="24" creationId="{00000000-0000-0000-0000-000000000000}"/>
          </ac:spMkLst>
        </pc:spChg>
        <pc:spChg chg="del">
          <ac:chgData name="James Clegg" userId="c6df1435-7a36-4b38-be4d-16e68e91152f" providerId="ADAL" clId="{8B54C7F4-06FF-4B00-8440-1DF9AD546267}" dt="2020-12-11T09:41:51.039" v="1010" actId="478"/>
          <ac:spMkLst>
            <pc:docMk/>
            <pc:sldMk cId="3656634838" sldId="309"/>
            <ac:spMk id="25" creationId="{00000000-0000-0000-0000-000000000000}"/>
          </ac:spMkLst>
        </pc:spChg>
        <pc:spChg chg="del">
          <ac:chgData name="James Clegg" userId="c6df1435-7a36-4b38-be4d-16e68e91152f" providerId="ADAL" clId="{8B54C7F4-06FF-4B00-8440-1DF9AD546267}" dt="2020-12-11T09:41:51.039" v="1010" actId="478"/>
          <ac:spMkLst>
            <pc:docMk/>
            <pc:sldMk cId="3656634838" sldId="309"/>
            <ac:spMk id="26" creationId="{00000000-0000-0000-0000-000000000000}"/>
          </ac:spMkLst>
        </pc:spChg>
        <pc:spChg chg="mod">
          <ac:chgData name="James Clegg" userId="c6df1435-7a36-4b38-be4d-16e68e91152f" providerId="ADAL" clId="{8B54C7F4-06FF-4B00-8440-1DF9AD546267}" dt="2020-12-11T10:05:10.715" v="1345" actId="1076"/>
          <ac:spMkLst>
            <pc:docMk/>
            <pc:sldMk cId="3656634838" sldId="309"/>
            <ac:spMk id="27" creationId="{00000000-0000-0000-0000-000000000000}"/>
          </ac:spMkLst>
        </pc:spChg>
        <pc:spChg chg="del">
          <ac:chgData name="James Clegg" userId="c6df1435-7a36-4b38-be4d-16e68e91152f" providerId="ADAL" clId="{8B54C7F4-06FF-4B00-8440-1DF9AD546267}" dt="2020-12-11T09:41:51.039" v="1010" actId="478"/>
          <ac:spMkLst>
            <pc:docMk/>
            <pc:sldMk cId="3656634838" sldId="309"/>
            <ac:spMk id="29" creationId="{00000000-0000-0000-0000-000000000000}"/>
          </ac:spMkLst>
        </pc:spChg>
        <pc:spChg chg="del">
          <ac:chgData name="James Clegg" userId="c6df1435-7a36-4b38-be4d-16e68e91152f" providerId="ADAL" clId="{8B54C7F4-06FF-4B00-8440-1DF9AD546267}" dt="2020-12-11T09:41:51.039" v="1010" actId="478"/>
          <ac:spMkLst>
            <pc:docMk/>
            <pc:sldMk cId="3656634838" sldId="309"/>
            <ac:spMk id="30" creationId="{00000000-0000-0000-0000-000000000000}"/>
          </ac:spMkLst>
        </pc:spChg>
        <pc:spChg chg="del">
          <ac:chgData name="James Clegg" userId="c6df1435-7a36-4b38-be4d-16e68e91152f" providerId="ADAL" clId="{8B54C7F4-06FF-4B00-8440-1DF9AD546267}" dt="2020-12-11T09:41:51.039" v="1010" actId="478"/>
          <ac:spMkLst>
            <pc:docMk/>
            <pc:sldMk cId="3656634838" sldId="309"/>
            <ac:spMk id="37" creationId="{EC20E911-2B31-4E6E-A89A-01BB7F74B51F}"/>
          </ac:spMkLst>
        </pc:spChg>
        <pc:spChg chg="del">
          <ac:chgData name="James Clegg" userId="c6df1435-7a36-4b38-be4d-16e68e91152f" providerId="ADAL" clId="{8B54C7F4-06FF-4B00-8440-1DF9AD546267}" dt="2020-12-11T09:07:06.722" v="468" actId="478"/>
          <ac:spMkLst>
            <pc:docMk/>
            <pc:sldMk cId="3656634838" sldId="309"/>
            <ac:spMk id="38" creationId="{3B50C8FB-3C77-47A2-9C4E-A95A6BC32B3D}"/>
          </ac:spMkLst>
        </pc:spChg>
        <pc:spChg chg="del">
          <ac:chgData name="James Clegg" userId="c6df1435-7a36-4b38-be4d-16e68e91152f" providerId="ADAL" clId="{8B54C7F4-06FF-4B00-8440-1DF9AD546267}" dt="2020-12-11T09:07:06.722" v="468" actId="478"/>
          <ac:spMkLst>
            <pc:docMk/>
            <pc:sldMk cId="3656634838" sldId="309"/>
            <ac:spMk id="39" creationId="{63288873-1BD2-4E5E-88DF-D4D07718EC8A}"/>
          </ac:spMkLst>
        </pc:spChg>
        <pc:spChg chg="del">
          <ac:chgData name="James Clegg" userId="c6df1435-7a36-4b38-be4d-16e68e91152f" providerId="ADAL" clId="{8B54C7F4-06FF-4B00-8440-1DF9AD546267}" dt="2020-12-11T09:41:53.136" v="1011" actId="478"/>
          <ac:spMkLst>
            <pc:docMk/>
            <pc:sldMk cId="3656634838" sldId="309"/>
            <ac:spMk id="40" creationId="{CD0C24AC-2D88-4586-A863-45342C4D52B4}"/>
          </ac:spMkLst>
        </pc:spChg>
        <pc:spChg chg="del">
          <ac:chgData name="James Clegg" userId="c6df1435-7a36-4b38-be4d-16e68e91152f" providerId="ADAL" clId="{8B54C7F4-06FF-4B00-8440-1DF9AD546267}" dt="2020-12-11T09:41:51.039" v="1010" actId="478"/>
          <ac:spMkLst>
            <pc:docMk/>
            <pc:sldMk cId="3656634838" sldId="309"/>
            <ac:spMk id="43" creationId="{812A5EC9-57E7-46CA-9ED8-2FF0FB06D7FA}"/>
          </ac:spMkLst>
        </pc:spChg>
        <pc:spChg chg="del">
          <ac:chgData name="James Clegg" userId="c6df1435-7a36-4b38-be4d-16e68e91152f" providerId="ADAL" clId="{8B54C7F4-06FF-4B00-8440-1DF9AD546267}" dt="2020-12-11T09:41:51.039" v="1010" actId="478"/>
          <ac:spMkLst>
            <pc:docMk/>
            <pc:sldMk cId="3656634838" sldId="309"/>
            <ac:spMk id="44" creationId="{617ED831-9344-480C-8B1A-C6D70ECE610A}"/>
          </ac:spMkLst>
        </pc:spChg>
        <pc:spChg chg="del">
          <ac:chgData name="James Clegg" userId="c6df1435-7a36-4b38-be4d-16e68e91152f" providerId="ADAL" clId="{8B54C7F4-06FF-4B00-8440-1DF9AD546267}" dt="2020-12-11T09:41:51.039" v="1010" actId="478"/>
          <ac:spMkLst>
            <pc:docMk/>
            <pc:sldMk cId="3656634838" sldId="309"/>
            <ac:spMk id="45" creationId="{202C8542-8818-4EC7-AED4-213A77F45E36}"/>
          </ac:spMkLst>
        </pc:spChg>
        <pc:spChg chg="del">
          <ac:chgData name="James Clegg" userId="c6df1435-7a36-4b38-be4d-16e68e91152f" providerId="ADAL" clId="{8B54C7F4-06FF-4B00-8440-1DF9AD546267}" dt="2020-12-11T09:41:51.039" v="1010" actId="478"/>
          <ac:spMkLst>
            <pc:docMk/>
            <pc:sldMk cId="3656634838" sldId="309"/>
            <ac:spMk id="46" creationId="{3FDBF4FD-4150-401B-AA37-B678B8062893}"/>
          </ac:spMkLst>
        </pc:spChg>
        <pc:spChg chg="del">
          <ac:chgData name="James Clegg" userId="c6df1435-7a36-4b38-be4d-16e68e91152f" providerId="ADAL" clId="{8B54C7F4-06FF-4B00-8440-1DF9AD546267}" dt="2020-12-11T09:41:53.136" v="1011" actId="478"/>
          <ac:spMkLst>
            <pc:docMk/>
            <pc:sldMk cId="3656634838" sldId="309"/>
            <ac:spMk id="47" creationId="{025E9F62-41E6-4B68-85D5-6FE817000A66}"/>
          </ac:spMkLst>
        </pc:spChg>
        <pc:spChg chg="del mod">
          <ac:chgData name="James Clegg" userId="c6df1435-7a36-4b38-be4d-16e68e91152f" providerId="ADAL" clId="{8B54C7F4-06FF-4B00-8440-1DF9AD546267}" dt="2020-12-11T09:41:51.039" v="1010" actId="478"/>
          <ac:spMkLst>
            <pc:docMk/>
            <pc:sldMk cId="3656634838" sldId="309"/>
            <ac:spMk id="48" creationId="{7B006C06-C327-4466-8C77-06C8B708018B}"/>
          </ac:spMkLst>
        </pc:spChg>
        <pc:spChg chg="del mod">
          <ac:chgData name="James Clegg" userId="c6df1435-7a36-4b38-be4d-16e68e91152f" providerId="ADAL" clId="{8B54C7F4-06FF-4B00-8440-1DF9AD546267}" dt="2020-12-11T09:41:51.039" v="1010" actId="478"/>
          <ac:spMkLst>
            <pc:docMk/>
            <pc:sldMk cId="3656634838" sldId="309"/>
            <ac:spMk id="49" creationId="{4C217043-392D-4F05-8705-DFD7E6EBF14C}"/>
          </ac:spMkLst>
        </pc:spChg>
        <pc:spChg chg="del">
          <ac:chgData name="James Clegg" userId="c6df1435-7a36-4b38-be4d-16e68e91152f" providerId="ADAL" clId="{8B54C7F4-06FF-4B00-8440-1DF9AD546267}" dt="2020-12-11T09:41:51.039" v="1010" actId="478"/>
          <ac:spMkLst>
            <pc:docMk/>
            <pc:sldMk cId="3656634838" sldId="309"/>
            <ac:spMk id="50" creationId="{61DC6606-EF43-4450-8097-2253A16E4595}"/>
          </ac:spMkLst>
        </pc:spChg>
        <pc:spChg chg="del">
          <ac:chgData name="James Clegg" userId="c6df1435-7a36-4b38-be4d-16e68e91152f" providerId="ADAL" clId="{8B54C7F4-06FF-4B00-8440-1DF9AD546267}" dt="2020-12-11T09:41:51.039" v="1010" actId="478"/>
          <ac:spMkLst>
            <pc:docMk/>
            <pc:sldMk cId="3656634838" sldId="309"/>
            <ac:spMk id="51" creationId="{98EC58A1-BBC5-494B-A7AF-5A7052E59C47}"/>
          </ac:spMkLst>
        </pc:spChg>
        <pc:spChg chg="add mod">
          <ac:chgData name="James Clegg" userId="c6df1435-7a36-4b38-be4d-16e68e91152f" providerId="ADAL" clId="{8B54C7F4-06FF-4B00-8440-1DF9AD546267}" dt="2020-12-11T10:14:30.250" v="1453" actId="1076"/>
          <ac:spMkLst>
            <pc:docMk/>
            <pc:sldMk cId="3656634838" sldId="309"/>
            <ac:spMk id="53" creationId="{A79E0997-7C0A-4BC6-8AF0-0B7ADE3DCCDE}"/>
          </ac:spMkLst>
        </pc:spChg>
        <pc:spChg chg="add mod">
          <ac:chgData name="James Clegg" userId="c6df1435-7a36-4b38-be4d-16e68e91152f" providerId="ADAL" clId="{8B54C7F4-06FF-4B00-8440-1DF9AD546267}" dt="2020-12-11T10:12:51.223" v="1376" actId="20577"/>
          <ac:spMkLst>
            <pc:docMk/>
            <pc:sldMk cId="3656634838" sldId="309"/>
            <ac:spMk id="54" creationId="{3FD0DF01-2D3C-43B8-9B79-106772225B2D}"/>
          </ac:spMkLst>
        </pc:spChg>
        <pc:spChg chg="add mod">
          <ac:chgData name="James Clegg" userId="c6df1435-7a36-4b38-be4d-16e68e91152f" providerId="ADAL" clId="{8B54C7F4-06FF-4B00-8440-1DF9AD546267}" dt="2020-12-11T10:24:48.519" v="1690" actId="1037"/>
          <ac:spMkLst>
            <pc:docMk/>
            <pc:sldMk cId="3656634838" sldId="309"/>
            <ac:spMk id="55" creationId="{11D3E407-D121-4CEC-B47F-D0F1F7218941}"/>
          </ac:spMkLst>
        </pc:spChg>
        <pc:grpChg chg="del">
          <ac:chgData name="James Clegg" userId="c6df1435-7a36-4b38-be4d-16e68e91152f" providerId="ADAL" clId="{8B54C7F4-06FF-4B00-8440-1DF9AD546267}" dt="2020-12-11T09:41:51.039" v="1010" actId="478"/>
          <ac:grpSpMkLst>
            <pc:docMk/>
            <pc:sldMk cId="3656634838" sldId="309"/>
            <ac:grpSpMk id="8" creationId="{00000000-0000-0000-0000-000000000000}"/>
          </ac:grpSpMkLst>
        </pc:grpChg>
        <pc:grpChg chg="del">
          <ac:chgData name="James Clegg" userId="c6df1435-7a36-4b38-be4d-16e68e91152f" providerId="ADAL" clId="{8B54C7F4-06FF-4B00-8440-1DF9AD546267}" dt="2020-12-11T09:41:51.039" v="1010" actId="478"/>
          <ac:grpSpMkLst>
            <pc:docMk/>
            <pc:sldMk cId="3656634838" sldId="309"/>
            <ac:grpSpMk id="31" creationId="{EC0BA1C6-9C48-4BDF-818D-5127984C5B69}"/>
          </ac:grpSpMkLst>
        </pc:grpChg>
        <pc:picChg chg="add mod">
          <ac:chgData name="James Clegg" userId="c6df1435-7a36-4b38-be4d-16e68e91152f" providerId="ADAL" clId="{8B54C7F4-06FF-4B00-8440-1DF9AD546267}" dt="2020-12-11T10:14:30.250" v="1453" actId="1076"/>
          <ac:picMkLst>
            <pc:docMk/>
            <pc:sldMk cId="3656634838" sldId="309"/>
            <ac:picMk id="52" creationId="{0F21F03C-9537-4821-A756-97215E2DB399}"/>
          </ac:picMkLst>
        </pc:picChg>
        <pc:cxnChg chg="mod">
          <ac:chgData name="James Clegg" userId="c6df1435-7a36-4b38-be4d-16e68e91152f" providerId="ADAL" clId="{8B54C7F4-06FF-4B00-8440-1DF9AD546267}" dt="2020-12-11T09:41:51.039" v="1010" actId="478"/>
          <ac:cxnSpMkLst>
            <pc:docMk/>
            <pc:sldMk cId="3656634838" sldId="309"/>
            <ac:cxnSpMk id="15" creationId="{00000000-0000-0000-0000-000000000000}"/>
          </ac:cxnSpMkLst>
        </pc:cxnChg>
        <pc:cxnChg chg="mod">
          <ac:chgData name="James Clegg" userId="c6df1435-7a36-4b38-be4d-16e68e91152f" providerId="ADAL" clId="{8B54C7F4-06FF-4B00-8440-1DF9AD546267}" dt="2020-12-11T09:41:51.039" v="1010" actId="478"/>
          <ac:cxnSpMkLst>
            <pc:docMk/>
            <pc:sldMk cId="3656634838" sldId="309"/>
            <ac:cxnSpMk id="16" creationId="{00000000-0000-0000-0000-000000000000}"/>
          </ac:cxnSpMkLst>
        </pc:cxnChg>
        <pc:cxnChg chg="del">
          <ac:chgData name="James Clegg" userId="c6df1435-7a36-4b38-be4d-16e68e91152f" providerId="ADAL" clId="{8B54C7F4-06FF-4B00-8440-1DF9AD546267}" dt="2020-12-11T09:41:51.039" v="1010" actId="478"/>
          <ac:cxnSpMkLst>
            <pc:docMk/>
            <pc:sldMk cId="3656634838" sldId="309"/>
            <ac:cxnSpMk id="20" creationId="{00000000-0000-0000-0000-000000000000}"/>
          </ac:cxnSpMkLst>
        </pc:cxnChg>
        <pc:cxnChg chg="del">
          <ac:chgData name="James Clegg" userId="c6df1435-7a36-4b38-be4d-16e68e91152f" providerId="ADAL" clId="{8B54C7F4-06FF-4B00-8440-1DF9AD546267}" dt="2020-12-11T09:41:51.039" v="1010" actId="478"/>
          <ac:cxnSpMkLst>
            <pc:docMk/>
            <pc:sldMk cId="3656634838" sldId="309"/>
            <ac:cxnSpMk id="22" creationId="{00000000-0000-0000-0000-000000000000}"/>
          </ac:cxnSpMkLst>
        </pc:cxnChg>
        <pc:cxnChg chg="mod">
          <ac:chgData name="James Clegg" userId="c6df1435-7a36-4b38-be4d-16e68e91152f" providerId="ADAL" clId="{8B54C7F4-06FF-4B00-8440-1DF9AD546267}" dt="2020-12-11T09:41:51.039" v="1010" actId="478"/>
          <ac:cxnSpMkLst>
            <pc:docMk/>
            <pc:sldMk cId="3656634838" sldId="309"/>
            <ac:cxnSpMk id="35" creationId="{26D31373-482A-428D-ABA4-C2F316C88B0D}"/>
          </ac:cxnSpMkLst>
        </pc:cxnChg>
        <pc:cxnChg chg="mod">
          <ac:chgData name="James Clegg" userId="c6df1435-7a36-4b38-be4d-16e68e91152f" providerId="ADAL" clId="{8B54C7F4-06FF-4B00-8440-1DF9AD546267}" dt="2020-12-11T09:41:51.039" v="1010" actId="478"/>
          <ac:cxnSpMkLst>
            <pc:docMk/>
            <pc:sldMk cId="3656634838" sldId="309"/>
            <ac:cxnSpMk id="36" creationId="{2A400DBD-B402-456D-99B7-18B50BB88B35}"/>
          </ac:cxnSpMkLst>
        </pc:cxnChg>
        <pc:cxnChg chg="del">
          <ac:chgData name="James Clegg" userId="c6df1435-7a36-4b38-be4d-16e68e91152f" providerId="ADAL" clId="{8B54C7F4-06FF-4B00-8440-1DF9AD546267}" dt="2020-12-11T09:41:51.039" v="1010" actId="478"/>
          <ac:cxnSpMkLst>
            <pc:docMk/>
            <pc:sldMk cId="3656634838" sldId="309"/>
            <ac:cxnSpMk id="41" creationId="{366C9512-7212-4C34-8CBF-77F96FD06017}"/>
          </ac:cxnSpMkLst>
        </pc:cxnChg>
        <pc:cxnChg chg="del">
          <ac:chgData name="James Clegg" userId="c6df1435-7a36-4b38-be4d-16e68e91152f" providerId="ADAL" clId="{8B54C7F4-06FF-4B00-8440-1DF9AD546267}" dt="2020-12-11T09:41:51.039" v="1010" actId="478"/>
          <ac:cxnSpMkLst>
            <pc:docMk/>
            <pc:sldMk cId="3656634838" sldId="309"/>
            <ac:cxnSpMk id="42" creationId="{7C60FAAB-8662-4D5B-B4F1-317D3B210359}"/>
          </ac:cxnSpMkLst>
        </pc:cxnChg>
      </pc:sldChg>
      <pc:sldChg chg="addSp delSp modSp del ord delAnim modAnim">
        <pc:chgData name="James Clegg" userId="c6df1435-7a36-4b38-be4d-16e68e91152f" providerId="ADAL" clId="{8B54C7F4-06FF-4B00-8440-1DF9AD546267}" dt="2020-12-11T09:41:16.358" v="981" actId="2696"/>
        <pc:sldMkLst>
          <pc:docMk/>
          <pc:sldMk cId="2681226557" sldId="311"/>
        </pc:sldMkLst>
        <pc:spChg chg="del mod">
          <ac:chgData name="James Clegg" userId="c6df1435-7a36-4b38-be4d-16e68e91152f" providerId="ADAL" clId="{8B54C7F4-06FF-4B00-8440-1DF9AD546267}" dt="2020-12-11T09:28:22.837" v="820" actId="478"/>
          <ac:spMkLst>
            <pc:docMk/>
            <pc:sldMk cId="2681226557" sldId="311"/>
            <ac:spMk id="11" creationId="{00000000-0000-0000-0000-000000000000}"/>
          </ac:spMkLst>
        </pc:spChg>
        <pc:spChg chg="del mod">
          <ac:chgData name="James Clegg" userId="c6df1435-7a36-4b38-be4d-16e68e91152f" providerId="ADAL" clId="{8B54C7F4-06FF-4B00-8440-1DF9AD546267}" dt="2020-12-11T09:28:22.837" v="820" actId="478"/>
          <ac:spMkLst>
            <pc:docMk/>
            <pc:sldMk cId="2681226557" sldId="311"/>
            <ac:spMk id="12" creationId="{00000000-0000-0000-0000-000000000000}"/>
          </ac:spMkLst>
        </pc:spChg>
        <pc:spChg chg="del mod">
          <ac:chgData name="James Clegg" userId="c6df1435-7a36-4b38-be4d-16e68e91152f" providerId="ADAL" clId="{8B54C7F4-06FF-4B00-8440-1DF9AD546267}" dt="2020-12-11T09:28:22.837" v="820" actId="478"/>
          <ac:spMkLst>
            <pc:docMk/>
            <pc:sldMk cId="2681226557" sldId="311"/>
            <ac:spMk id="13" creationId="{00000000-0000-0000-0000-000000000000}"/>
          </ac:spMkLst>
        </pc:spChg>
        <pc:spChg chg="mod">
          <ac:chgData name="James Clegg" userId="c6df1435-7a36-4b38-be4d-16e68e91152f" providerId="ADAL" clId="{8B54C7F4-06FF-4B00-8440-1DF9AD546267}" dt="2020-12-11T09:28:47.096" v="827" actId="20577"/>
          <ac:spMkLst>
            <pc:docMk/>
            <pc:sldMk cId="2681226557" sldId="311"/>
            <ac:spMk id="14" creationId="{00000000-0000-0000-0000-000000000000}"/>
          </ac:spMkLst>
        </pc:spChg>
        <pc:spChg chg="del mod">
          <ac:chgData name="James Clegg" userId="c6df1435-7a36-4b38-be4d-16e68e91152f" providerId="ADAL" clId="{8B54C7F4-06FF-4B00-8440-1DF9AD546267}" dt="2020-12-11T09:28:22.837" v="820" actId="478"/>
          <ac:spMkLst>
            <pc:docMk/>
            <pc:sldMk cId="2681226557" sldId="311"/>
            <ac:spMk id="17" creationId="{00000000-0000-0000-0000-000000000000}"/>
          </ac:spMkLst>
        </pc:spChg>
        <pc:spChg chg="del mod">
          <ac:chgData name="James Clegg" userId="c6df1435-7a36-4b38-be4d-16e68e91152f" providerId="ADAL" clId="{8B54C7F4-06FF-4B00-8440-1DF9AD546267}" dt="2020-12-11T09:28:22.837" v="820" actId="478"/>
          <ac:spMkLst>
            <pc:docMk/>
            <pc:sldMk cId="2681226557" sldId="311"/>
            <ac:spMk id="18" creationId="{00000000-0000-0000-0000-000000000000}"/>
          </ac:spMkLst>
        </pc:spChg>
        <pc:spChg chg="del mod">
          <ac:chgData name="James Clegg" userId="c6df1435-7a36-4b38-be4d-16e68e91152f" providerId="ADAL" clId="{8B54C7F4-06FF-4B00-8440-1DF9AD546267}" dt="2020-12-11T09:28:22.837" v="820" actId="478"/>
          <ac:spMkLst>
            <pc:docMk/>
            <pc:sldMk cId="2681226557" sldId="311"/>
            <ac:spMk id="19" creationId="{00000000-0000-0000-0000-000000000000}"/>
          </ac:spMkLst>
        </pc:spChg>
        <pc:spChg chg="mod">
          <ac:chgData name="James Clegg" userId="c6df1435-7a36-4b38-be4d-16e68e91152f" providerId="ADAL" clId="{8B54C7F4-06FF-4B00-8440-1DF9AD546267}" dt="2020-12-11T09:28:35.171" v="825" actId="20577"/>
          <ac:spMkLst>
            <pc:docMk/>
            <pc:sldMk cId="2681226557" sldId="311"/>
            <ac:spMk id="21" creationId="{00000000-0000-0000-0000-000000000000}"/>
          </ac:spMkLst>
        </pc:spChg>
        <pc:spChg chg="del mod">
          <ac:chgData name="James Clegg" userId="c6df1435-7a36-4b38-be4d-16e68e91152f" providerId="ADAL" clId="{8B54C7F4-06FF-4B00-8440-1DF9AD546267}" dt="2020-12-11T09:28:22.837" v="820" actId="478"/>
          <ac:spMkLst>
            <pc:docMk/>
            <pc:sldMk cId="2681226557" sldId="311"/>
            <ac:spMk id="37" creationId="{00000000-0000-0000-0000-000000000000}"/>
          </ac:spMkLst>
        </pc:spChg>
        <pc:spChg chg="add mod">
          <ac:chgData name="James Clegg" userId="c6df1435-7a36-4b38-be4d-16e68e91152f" providerId="ADAL" clId="{8B54C7F4-06FF-4B00-8440-1DF9AD546267}" dt="2020-12-11T09:28:29.041" v="822" actId="1076"/>
          <ac:spMkLst>
            <pc:docMk/>
            <pc:sldMk cId="2681226557" sldId="311"/>
            <ac:spMk id="47" creationId="{ADB050FF-094C-4242-931F-6F5C0C4F2A5D}"/>
          </ac:spMkLst>
        </pc:spChg>
        <pc:spChg chg="add mod">
          <ac:chgData name="James Clegg" userId="c6df1435-7a36-4b38-be4d-16e68e91152f" providerId="ADAL" clId="{8B54C7F4-06FF-4B00-8440-1DF9AD546267}" dt="2020-12-11T09:28:29.041" v="822" actId="1076"/>
          <ac:spMkLst>
            <pc:docMk/>
            <pc:sldMk cId="2681226557" sldId="311"/>
            <ac:spMk id="50" creationId="{CF7D4DA6-1501-46EC-BE5A-75B60D849CA9}"/>
          </ac:spMkLst>
        </pc:spChg>
        <pc:spChg chg="add mod">
          <ac:chgData name="James Clegg" userId="c6df1435-7a36-4b38-be4d-16e68e91152f" providerId="ADAL" clId="{8B54C7F4-06FF-4B00-8440-1DF9AD546267}" dt="2020-12-11T09:28:29.041" v="822" actId="1076"/>
          <ac:spMkLst>
            <pc:docMk/>
            <pc:sldMk cId="2681226557" sldId="311"/>
            <ac:spMk id="51" creationId="{90DBE34A-EBE7-431A-9CF8-D169D651355B}"/>
          </ac:spMkLst>
        </pc:spChg>
        <pc:spChg chg="add mod">
          <ac:chgData name="James Clegg" userId="c6df1435-7a36-4b38-be4d-16e68e91152f" providerId="ADAL" clId="{8B54C7F4-06FF-4B00-8440-1DF9AD546267}" dt="2020-12-11T09:28:29.041" v="822" actId="1076"/>
          <ac:spMkLst>
            <pc:docMk/>
            <pc:sldMk cId="2681226557" sldId="311"/>
            <ac:spMk id="52" creationId="{59D57A03-240D-4F7B-B1EB-E122B2C82CEA}"/>
          </ac:spMkLst>
        </pc:spChg>
        <pc:spChg chg="add mod">
          <ac:chgData name="James Clegg" userId="c6df1435-7a36-4b38-be4d-16e68e91152f" providerId="ADAL" clId="{8B54C7F4-06FF-4B00-8440-1DF9AD546267}" dt="2020-12-11T09:28:29.041" v="822" actId="1076"/>
          <ac:spMkLst>
            <pc:docMk/>
            <pc:sldMk cId="2681226557" sldId="311"/>
            <ac:spMk id="53" creationId="{AD24B198-F3A0-46D8-9EF1-4A52ECF272C4}"/>
          </ac:spMkLst>
        </pc:spChg>
        <pc:spChg chg="add mod">
          <ac:chgData name="James Clegg" userId="c6df1435-7a36-4b38-be4d-16e68e91152f" providerId="ADAL" clId="{8B54C7F4-06FF-4B00-8440-1DF9AD546267}" dt="2020-12-11T09:28:29.041" v="822" actId="1076"/>
          <ac:spMkLst>
            <pc:docMk/>
            <pc:sldMk cId="2681226557" sldId="311"/>
            <ac:spMk id="54" creationId="{04E8D295-37E8-4C30-9C48-BCC36272C799}"/>
          </ac:spMkLst>
        </pc:spChg>
        <pc:spChg chg="add mod">
          <ac:chgData name="James Clegg" userId="c6df1435-7a36-4b38-be4d-16e68e91152f" providerId="ADAL" clId="{8B54C7F4-06FF-4B00-8440-1DF9AD546267}" dt="2020-12-11T09:28:29.041" v="822" actId="1076"/>
          <ac:spMkLst>
            <pc:docMk/>
            <pc:sldMk cId="2681226557" sldId="311"/>
            <ac:spMk id="55" creationId="{4358E48C-A2A1-4C4C-830D-7A03F66FFDEE}"/>
          </ac:spMkLst>
        </pc:spChg>
        <pc:spChg chg="add mod">
          <ac:chgData name="James Clegg" userId="c6df1435-7a36-4b38-be4d-16e68e91152f" providerId="ADAL" clId="{8B54C7F4-06FF-4B00-8440-1DF9AD546267}" dt="2020-12-11T09:28:29.041" v="822" actId="1076"/>
          <ac:spMkLst>
            <pc:docMk/>
            <pc:sldMk cId="2681226557" sldId="311"/>
            <ac:spMk id="56" creationId="{6878DC2C-15F9-465E-83FC-D79B18F3C7B4}"/>
          </ac:spMkLst>
        </pc:spChg>
        <pc:spChg chg="add mod">
          <ac:chgData name="James Clegg" userId="c6df1435-7a36-4b38-be4d-16e68e91152f" providerId="ADAL" clId="{8B54C7F4-06FF-4B00-8440-1DF9AD546267}" dt="2020-12-11T09:28:29.041" v="822" actId="1076"/>
          <ac:spMkLst>
            <pc:docMk/>
            <pc:sldMk cId="2681226557" sldId="311"/>
            <ac:spMk id="57" creationId="{C4C42CC9-9F62-4EDA-8117-8884DED87286}"/>
          </ac:spMkLst>
        </pc:spChg>
        <pc:spChg chg="add mod">
          <ac:chgData name="James Clegg" userId="c6df1435-7a36-4b38-be4d-16e68e91152f" providerId="ADAL" clId="{8B54C7F4-06FF-4B00-8440-1DF9AD546267}" dt="2020-12-11T09:28:29.041" v="822" actId="1076"/>
          <ac:spMkLst>
            <pc:docMk/>
            <pc:sldMk cId="2681226557" sldId="311"/>
            <ac:spMk id="58" creationId="{67F55A6F-5DBB-4FB5-8D9D-6E8E110CFF82}"/>
          </ac:spMkLst>
        </pc:spChg>
        <pc:spChg chg="add mod">
          <ac:chgData name="James Clegg" userId="c6df1435-7a36-4b38-be4d-16e68e91152f" providerId="ADAL" clId="{8B54C7F4-06FF-4B00-8440-1DF9AD546267}" dt="2020-12-11T09:28:29.041" v="822" actId="1076"/>
          <ac:spMkLst>
            <pc:docMk/>
            <pc:sldMk cId="2681226557" sldId="311"/>
            <ac:spMk id="61" creationId="{9C21484E-4300-431E-A716-CDC266354EA6}"/>
          </ac:spMkLst>
        </pc:spChg>
        <pc:spChg chg="add mod">
          <ac:chgData name="James Clegg" userId="c6df1435-7a36-4b38-be4d-16e68e91152f" providerId="ADAL" clId="{8B54C7F4-06FF-4B00-8440-1DF9AD546267}" dt="2020-12-11T09:28:29.041" v="822" actId="1076"/>
          <ac:spMkLst>
            <pc:docMk/>
            <pc:sldMk cId="2681226557" sldId="311"/>
            <ac:spMk id="62" creationId="{FA17F449-1F71-41B8-9BF9-BEF81543BA12}"/>
          </ac:spMkLst>
        </pc:spChg>
        <pc:spChg chg="add mod">
          <ac:chgData name="James Clegg" userId="c6df1435-7a36-4b38-be4d-16e68e91152f" providerId="ADAL" clId="{8B54C7F4-06FF-4B00-8440-1DF9AD546267}" dt="2020-12-11T09:28:29.041" v="822" actId="1076"/>
          <ac:spMkLst>
            <pc:docMk/>
            <pc:sldMk cId="2681226557" sldId="311"/>
            <ac:spMk id="63" creationId="{E2003F19-400A-481F-A54F-67CB3D65BF9D}"/>
          </ac:spMkLst>
        </pc:spChg>
        <pc:spChg chg="add mod">
          <ac:chgData name="James Clegg" userId="c6df1435-7a36-4b38-be4d-16e68e91152f" providerId="ADAL" clId="{8B54C7F4-06FF-4B00-8440-1DF9AD546267}" dt="2020-12-11T09:28:29.041" v="822" actId="1076"/>
          <ac:spMkLst>
            <pc:docMk/>
            <pc:sldMk cId="2681226557" sldId="311"/>
            <ac:spMk id="65" creationId="{96730893-072A-46B3-A420-8BBA77EB1A37}"/>
          </ac:spMkLst>
        </pc:spChg>
        <pc:spChg chg="add mod">
          <ac:chgData name="James Clegg" userId="c6df1435-7a36-4b38-be4d-16e68e91152f" providerId="ADAL" clId="{8B54C7F4-06FF-4B00-8440-1DF9AD546267}" dt="2020-12-11T09:28:29.041" v="822" actId="1076"/>
          <ac:spMkLst>
            <pc:docMk/>
            <pc:sldMk cId="2681226557" sldId="311"/>
            <ac:spMk id="67" creationId="{1088880E-D16E-4823-9DEA-FC68C448BCD8}"/>
          </ac:spMkLst>
        </pc:spChg>
        <pc:spChg chg="add mod">
          <ac:chgData name="James Clegg" userId="c6df1435-7a36-4b38-be4d-16e68e91152f" providerId="ADAL" clId="{8B54C7F4-06FF-4B00-8440-1DF9AD546267}" dt="2020-12-11T09:28:29.041" v="822" actId="1076"/>
          <ac:spMkLst>
            <pc:docMk/>
            <pc:sldMk cId="2681226557" sldId="311"/>
            <ac:spMk id="68" creationId="{BC25C710-C02E-4A1D-8663-C1733233F4DF}"/>
          </ac:spMkLst>
        </pc:spChg>
        <pc:grpChg chg="del mod">
          <ac:chgData name="James Clegg" userId="c6df1435-7a36-4b38-be4d-16e68e91152f" providerId="ADAL" clId="{8B54C7F4-06FF-4B00-8440-1DF9AD546267}" dt="2020-12-11T09:28:22.837" v="820" actId="478"/>
          <ac:grpSpMkLst>
            <pc:docMk/>
            <pc:sldMk cId="2681226557" sldId="311"/>
            <ac:grpSpMk id="5" creationId="{00000000-0000-0000-0000-000000000000}"/>
          </ac:grpSpMkLst>
        </pc:grpChg>
        <pc:grpChg chg="add mod">
          <ac:chgData name="James Clegg" userId="c6df1435-7a36-4b38-be4d-16e68e91152f" providerId="ADAL" clId="{8B54C7F4-06FF-4B00-8440-1DF9AD546267}" dt="2020-12-11T09:28:29.041" v="822" actId="1076"/>
          <ac:grpSpMkLst>
            <pc:docMk/>
            <pc:sldMk cId="2681226557" sldId="311"/>
            <ac:grpSpMk id="41" creationId="{D0F276F4-47E2-48CC-9638-D192DB10E54E}"/>
          </ac:grpSpMkLst>
        </pc:grpChg>
        <pc:cxnChg chg="mod">
          <ac:chgData name="James Clegg" userId="c6df1435-7a36-4b38-be4d-16e68e91152f" providerId="ADAL" clId="{8B54C7F4-06FF-4B00-8440-1DF9AD546267}" dt="2020-12-11T09:28:22.837" v="820" actId="478"/>
          <ac:cxnSpMkLst>
            <pc:docMk/>
            <pc:sldMk cId="2681226557" sldId="311"/>
            <ac:cxnSpMk id="9" creationId="{00000000-0000-0000-0000-000000000000}"/>
          </ac:cxnSpMkLst>
        </pc:cxnChg>
        <pc:cxnChg chg="mod">
          <ac:chgData name="James Clegg" userId="c6df1435-7a36-4b38-be4d-16e68e91152f" providerId="ADAL" clId="{8B54C7F4-06FF-4B00-8440-1DF9AD546267}" dt="2020-12-11T09:28:22.837" v="820" actId="478"/>
          <ac:cxnSpMkLst>
            <pc:docMk/>
            <pc:sldMk cId="2681226557" sldId="311"/>
            <ac:cxnSpMk id="10" creationId="{00000000-0000-0000-0000-000000000000}"/>
          </ac:cxnSpMkLst>
        </pc:cxnChg>
        <pc:cxnChg chg="del">
          <ac:chgData name="James Clegg" userId="c6df1435-7a36-4b38-be4d-16e68e91152f" providerId="ADAL" clId="{8B54C7F4-06FF-4B00-8440-1DF9AD546267}" dt="2020-12-11T09:28:22.837" v="820" actId="478"/>
          <ac:cxnSpMkLst>
            <pc:docMk/>
            <pc:sldMk cId="2681226557" sldId="311"/>
            <ac:cxnSpMk id="15" creationId="{00000000-0000-0000-0000-000000000000}"/>
          </ac:cxnSpMkLst>
        </pc:cxnChg>
        <pc:cxnChg chg="del">
          <ac:chgData name="James Clegg" userId="c6df1435-7a36-4b38-be4d-16e68e91152f" providerId="ADAL" clId="{8B54C7F4-06FF-4B00-8440-1DF9AD546267}" dt="2020-12-11T09:28:22.837" v="820" actId="478"/>
          <ac:cxnSpMkLst>
            <pc:docMk/>
            <pc:sldMk cId="2681226557" sldId="311"/>
            <ac:cxnSpMk id="16" creationId="{00000000-0000-0000-0000-000000000000}"/>
          </ac:cxnSpMkLst>
        </pc:cxnChg>
        <pc:cxnChg chg="add mod">
          <ac:chgData name="James Clegg" userId="c6df1435-7a36-4b38-be4d-16e68e91152f" providerId="ADAL" clId="{8B54C7F4-06FF-4B00-8440-1DF9AD546267}" dt="2020-12-11T09:28:29.041" v="822" actId="1076"/>
          <ac:cxnSpMkLst>
            <pc:docMk/>
            <pc:sldMk cId="2681226557" sldId="311"/>
            <ac:cxnSpMk id="48" creationId="{7DF6FFF2-05E9-4594-9FA2-85D658A60E00}"/>
          </ac:cxnSpMkLst>
        </pc:cxnChg>
        <pc:cxnChg chg="add mod">
          <ac:chgData name="James Clegg" userId="c6df1435-7a36-4b38-be4d-16e68e91152f" providerId="ADAL" clId="{8B54C7F4-06FF-4B00-8440-1DF9AD546267}" dt="2020-12-11T09:28:29.041" v="822" actId="1076"/>
          <ac:cxnSpMkLst>
            <pc:docMk/>
            <pc:sldMk cId="2681226557" sldId="311"/>
            <ac:cxnSpMk id="49" creationId="{2EBBCE2E-90A9-4430-BACD-5305FECE5D4A}"/>
          </ac:cxnSpMkLst>
        </pc:cxnChg>
        <pc:cxnChg chg="add mod">
          <ac:chgData name="James Clegg" userId="c6df1435-7a36-4b38-be4d-16e68e91152f" providerId="ADAL" clId="{8B54C7F4-06FF-4B00-8440-1DF9AD546267}" dt="2020-12-11T09:28:29.041" v="822" actId="1076"/>
          <ac:cxnSpMkLst>
            <pc:docMk/>
            <pc:sldMk cId="2681226557" sldId="311"/>
            <ac:cxnSpMk id="59" creationId="{507E5980-9290-42C4-9980-9498A61696D8}"/>
          </ac:cxnSpMkLst>
        </pc:cxnChg>
        <pc:cxnChg chg="add mod">
          <ac:chgData name="James Clegg" userId="c6df1435-7a36-4b38-be4d-16e68e91152f" providerId="ADAL" clId="{8B54C7F4-06FF-4B00-8440-1DF9AD546267}" dt="2020-12-11T09:28:29.041" v="822" actId="1076"/>
          <ac:cxnSpMkLst>
            <pc:docMk/>
            <pc:sldMk cId="2681226557" sldId="311"/>
            <ac:cxnSpMk id="60" creationId="{6D2BC35C-C0A4-42F9-83F3-C26E95693C4B}"/>
          </ac:cxnSpMkLst>
        </pc:cxnChg>
        <pc:cxnChg chg="add mod">
          <ac:chgData name="James Clegg" userId="c6df1435-7a36-4b38-be4d-16e68e91152f" providerId="ADAL" clId="{8B54C7F4-06FF-4B00-8440-1DF9AD546267}" dt="2020-12-11T09:28:29.041" v="822" actId="1076"/>
          <ac:cxnSpMkLst>
            <pc:docMk/>
            <pc:sldMk cId="2681226557" sldId="311"/>
            <ac:cxnSpMk id="64" creationId="{1391F708-133D-490F-B633-5FCB5B4DE441}"/>
          </ac:cxnSpMkLst>
        </pc:cxnChg>
        <pc:cxnChg chg="add mod">
          <ac:chgData name="James Clegg" userId="c6df1435-7a36-4b38-be4d-16e68e91152f" providerId="ADAL" clId="{8B54C7F4-06FF-4B00-8440-1DF9AD546267}" dt="2020-12-11T09:28:29.041" v="822" actId="1076"/>
          <ac:cxnSpMkLst>
            <pc:docMk/>
            <pc:sldMk cId="2681226557" sldId="311"/>
            <ac:cxnSpMk id="66" creationId="{A658C57F-98E6-4DEE-9B29-6CE6F2C67C45}"/>
          </ac:cxnSpMkLst>
        </pc:cxnChg>
      </pc:sldChg>
      <pc:sldChg chg="del">
        <pc:chgData name="James Clegg" userId="c6df1435-7a36-4b38-be4d-16e68e91152f" providerId="ADAL" clId="{8B54C7F4-06FF-4B00-8440-1DF9AD546267}" dt="2020-12-11T09:41:28.975" v="986" actId="2696"/>
        <pc:sldMkLst>
          <pc:docMk/>
          <pc:sldMk cId="2585766579" sldId="314"/>
        </pc:sldMkLst>
      </pc:sldChg>
      <pc:sldChg chg="del">
        <pc:chgData name="James Clegg" userId="c6df1435-7a36-4b38-be4d-16e68e91152f" providerId="ADAL" clId="{8B54C7F4-06FF-4B00-8440-1DF9AD546267}" dt="2020-12-11T07:57:10.032" v="7" actId="2696"/>
        <pc:sldMkLst>
          <pc:docMk/>
          <pc:sldMk cId="112351611" sldId="316"/>
        </pc:sldMkLst>
      </pc:sldChg>
      <pc:sldChg chg="addSp delSp modSp modTransition modAnim">
        <pc:chgData name="James Clegg" userId="c6df1435-7a36-4b38-be4d-16e68e91152f" providerId="ADAL" clId="{8B54C7F4-06FF-4B00-8440-1DF9AD546267}" dt="2020-12-11T10:39:57.729" v="1913"/>
        <pc:sldMkLst>
          <pc:docMk/>
          <pc:sldMk cId="323854760" sldId="317"/>
        </pc:sldMkLst>
        <pc:spChg chg="mod">
          <ac:chgData name="James Clegg" userId="c6df1435-7a36-4b38-be4d-16e68e91152f" providerId="ADAL" clId="{8B54C7F4-06FF-4B00-8440-1DF9AD546267}" dt="2020-12-11T08:49:42.917" v="346" actId="14100"/>
          <ac:spMkLst>
            <pc:docMk/>
            <pc:sldMk cId="323854760" sldId="317"/>
            <ac:spMk id="2" creationId="{8A33093C-FD6C-40F2-AD3E-AEC63B9D6B73}"/>
          </ac:spMkLst>
        </pc:spChg>
        <pc:spChg chg="add mod">
          <ac:chgData name="James Clegg" userId="c6df1435-7a36-4b38-be4d-16e68e91152f" providerId="ADAL" clId="{8B54C7F4-06FF-4B00-8440-1DF9AD546267}" dt="2020-12-11T08:50:34.466" v="349" actId="1076"/>
          <ac:spMkLst>
            <pc:docMk/>
            <pc:sldMk cId="323854760" sldId="317"/>
            <ac:spMk id="21" creationId="{374C9859-51E4-4C23-BAC7-E7FE70068197}"/>
          </ac:spMkLst>
        </pc:spChg>
        <pc:spChg chg="add mod">
          <ac:chgData name="James Clegg" userId="c6df1435-7a36-4b38-be4d-16e68e91152f" providerId="ADAL" clId="{8B54C7F4-06FF-4B00-8440-1DF9AD546267}" dt="2020-12-11T08:50:39.155" v="350" actId="1076"/>
          <ac:spMkLst>
            <pc:docMk/>
            <pc:sldMk cId="323854760" sldId="317"/>
            <ac:spMk id="22" creationId="{557F90FD-7858-4419-A162-0EEE067DAE44}"/>
          </ac:spMkLst>
        </pc:spChg>
        <pc:spChg chg="mod">
          <ac:chgData name="James Clegg" userId="c6df1435-7a36-4b38-be4d-16e68e91152f" providerId="ADAL" clId="{8B54C7F4-06FF-4B00-8440-1DF9AD546267}" dt="2020-12-11T08:18:29.502" v="15" actId="1076"/>
          <ac:spMkLst>
            <pc:docMk/>
            <pc:sldMk cId="323854760" sldId="317"/>
            <ac:spMk id="36" creationId="{3C76B293-16BD-4B48-BD0D-357E281C1A2A}"/>
          </ac:spMkLst>
        </pc:spChg>
        <pc:spChg chg="add">
          <ac:chgData name="James Clegg" userId="c6df1435-7a36-4b38-be4d-16e68e91152f" providerId="ADAL" clId="{8B54C7F4-06FF-4B00-8440-1DF9AD546267}" dt="2020-12-11T09:02:09.618" v="465"/>
          <ac:spMkLst>
            <pc:docMk/>
            <pc:sldMk cId="323854760" sldId="317"/>
            <ac:spMk id="38" creationId="{70F43E92-A23C-4246-8695-9D937A11FD5A}"/>
          </ac:spMkLst>
        </pc:spChg>
        <pc:spChg chg="mod">
          <ac:chgData name="James Clegg" userId="c6df1435-7a36-4b38-be4d-16e68e91152f" providerId="ADAL" clId="{8B54C7F4-06FF-4B00-8440-1DF9AD546267}" dt="2020-12-11T08:18:29.502" v="15" actId="1076"/>
          <ac:spMkLst>
            <pc:docMk/>
            <pc:sldMk cId="323854760" sldId="317"/>
            <ac:spMk id="41" creationId="{062919AC-58A1-43AB-BF2A-1C72B6F1AC76}"/>
          </ac:spMkLst>
        </pc:spChg>
        <pc:graphicFrameChg chg="mod">
          <ac:chgData name="James Clegg" userId="c6df1435-7a36-4b38-be4d-16e68e91152f" providerId="ADAL" clId="{8B54C7F4-06FF-4B00-8440-1DF9AD546267}" dt="2020-12-11T08:44:18.696" v="308"/>
          <ac:graphicFrameMkLst>
            <pc:docMk/>
            <pc:sldMk cId="323854760" sldId="317"/>
            <ac:graphicFrameMk id="40" creationId="{37E85495-709E-4EEE-8CBA-E3DC09B64789}"/>
          </ac:graphicFrameMkLst>
        </pc:graphicFrameChg>
        <pc:picChg chg="del">
          <ac:chgData name="James Clegg" userId="c6df1435-7a36-4b38-be4d-16e68e91152f" providerId="ADAL" clId="{8B54C7F4-06FF-4B00-8440-1DF9AD546267}" dt="2020-12-11T08:18:18.404" v="14" actId="478"/>
          <ac:picMkLst>
            <pc:docMk/>
            <pc:sldMk cId="323854760" sldId="317"/>
            <ac:picMk id="3" creationId="{AE088193-E133-4334-A52A-289B89C45D02}"/>
          </ac:picMkLst>
        </pc:picChg>
        <pc:picChg chg="add mod">
          <ac:chgData name="James Clegg" userId="c6df1435-7a36-4b38-be4d-16e68e91152f" providerId="ADAL" clId="{8B54C7F4-06FF-4B00-8440-1DF9AD546267}" dt="2020-12-11T08:50:30.715" v="348" actId="1076"/>
          <ac:picMkLst>
            <pc:docMk/>
            <pc:sldMk cId="323854760" sldId="317"/>
            <ac:picMk id="20" creationId="{46FCC62E-8E32-4F69-A2FF-321180BC1B71}"/>
          </ac:picMkLst>
        </pc:picChg>
        <pc:picChg chg="mod">
          <ac:chgData name="James Clegg" userId="c6df1435-7a36-4b38-be4d-16e68e91152f" providerId="ADAL" clId="{8B54C7F4-06FF-4B00-8440-1DF9AD546267}" dt="2020-12-11T08:45:09.063" v="323" actId="1076"/>
          <ac:picMkLst>
            <pc:docMk/>
            <pc:sldMk cId="323854760" sldId="317"/>
            <ac:picMk id="23" creationId="{DC350FB8-B7BF-410F-B9B9-77C65B5BF214}"/>
          </ac:picMkLst>
        </pc:picChg>
        <pc:picChg chg="add">
          <ac:chgData name="James Clegg" userId="c6df1435-7a36-4b38-be4d-16e68e91152f" providerId="ADAL" clId="{8B54C7F4-06FF-4B00-8440-1DF9AD546267}" dt="2020-12-11T09:02:09.618" v="465"/>
          <ac:picMkLst>
            <pc:docMk/>
            <pc:sldMk cId="323854760" sldId="317"/>
            <ac:picMk id="24" creationId="{FD84765E-2653-45DD-9C70-A4E539B33A6C}"/>
          </ac:picMkLst>
        </pc:picChg>
        <pc:picChg chg="mod">
          <ac:chgData name="James Clegg" userId="c6df1435-7a36-4b38-be4d-16e68e91152f" providerId="ADAL" clId="{8B54C7F4-06FF-4B00-8440-1DF9AD546267}" dt="2020-12-11T08:36:35.838" v="224" actId="1076"/>
          <ac:picMkLst>
            <pc:docMk/>
            <pc:sldMk cId="323854760" sldId="317"/>
            <ac:picMk id="25" creationId="{4D41E1E4-26A9-4133-8340-EE4BDA7FCD4B}"/>
          </ac:picMkLst>
        </pc:picChg>
        <pc:picChg chg="mod">
          <ac:chgData name="James Clegg" userId="c6df1435-7a36-4b38-be4d-16e68e91152f" providerId="ADAL" clId="{8B54C7F4-06FF-4B00-8440-1DF9AD546267}" dt="2020-12-11T08:44:43.610" v="315" actId="1076"/>
          <ac:picMkLst>
            <pc:docMk/>
            <pc:sldMk cId="323854760" sldId="317"/>
            <ac:picMk id="26" creationId="{81A6B42A-A7AF-4052-9919-6E422722C6BA}"/>
          </ac:picMkLst>
        </pc:picChg>
        <pc:picChg chg="mod">
          <ac:chgData name="James Clegg" userId="c6df1435-7a36-4b38-be4d-16e68e91152f" providerId="ADAL" clId="{8B54C7F4-06FF-4B00-8440-1DF9AD546267}" dt="2020-12-11T08:36:24.853" v="221" actId="1076"/>
          <ac:picMkLst>
            <pc:docMk/>
            <pc:sldMk cId="323854760" sldId="317"/>
            <ac:picMk id="27" creationId="{7191C587-4924-433B-84CB-17F3C405C318}"/>
          </ac:picMkLst>
        </pc:picChg>
        <pc:picChg chg="mod">
          <ac:chgData name="James Clegg" userId="c6df1435-7a36-4b38-be4d-16e68e91152f" providerId="ADAL" clId="{8B54C7F4-06FF-4B00-8440-1DF9AD546267}" dt="2020-12-11T08:44:47.220" v="317" actId="1076"/>
          <ac:picMkLst>
            <pc:docMk/>
            <pc:sldMk cId="323854760" sldId="317"/>
            <ac:picMk id="28" creationId="{FA5EA845-30BD-4D6B-A5A6-B4F3A3D7266B}"/>
          </ac:picMkLst>
        </pc:picChg>
        <pc:picChg chg="mod">
          <ac:chgData name="James Clegg" userId="c6df1435-7a36-4b38-be4d-16e68e91152f" providerId="ADAL" clId="{8B54C7F4-06FF-4B00-8440-1DF9AD546267}" dt="2020-12-11T08:44:45.360" v="316" actId="1076"/>
          <ac:picMkLst>
            <pc:docMk/>
            <pc:sldMk cId="323854760" sldId="317"/>
            <ac:picMk id="29" creationId="{91357354-2A83-469D-8966-2EFAA5423EBB}"/>
          </ac:picMkLst>
        </pc:picChg>
        <pc:picChg chg="mod">
          <ac:chgData name="James Clegg" userId="c6df1435-7a36-4b38-be4d-16e68e91152f" providerId="ADAL" clId="{8B54C7F4-06FF-4B00-8440-1DF9AD546267}" dt="2020-12-11T08:45:02.764" v="322" actId="1076"/>
          <ac:picMkLst>
            <pc:docMk/>
            <pc:sldMk cId="323854760" sldId="317"/>
            <ac:picMk id="30" creationId="{7A4BDC53-AD0D-4F17-A1D1-8EA81A2A8DB9}"/>
          </ac:picMkLst>
        </pc:picChg>
        <pc:picChg chg="mod">
          <ac:chgData name="James Clegg" userId="c6df1435-7a36-4b38-be4d-16e68e91152f" providerId="ADAL" clId="{8B54C7F4-06FF-4B00-8440-1DF9AD546267}" dt="2020-12-11T08:44:52.320" v="320" actId="1076"/>
          <ac:picMkLst>
            <pc:docMk/>
            <pc:sldMk cId="323854760" sldId="317"/>
            <ac:picMk id="31" creationId="{65E3025C-34A9-46EF-868B-DDF76457807C}"/>
          </ac:picMkLst>
        </pc:picChg>
        <pc:picChg chg="mod">
          <ac:chgData name="James Clegg" userId="c6df1435-7a36-4b38-be4d-16e68e91152f" providerId="ADAL" clId="{8B54C7F4-06FF-4B00-8440-1DF9AD546267}" dt="2020-12-11T08:42:16.567" v="244" actId="1076"/>
          <ac:picMkLst>
            <pc:docMk/>
            <pc:sldMk cId="323854760" sldId="317"/>
            <ac:picMk id="32" creationId="{30D39142-A577-4989-948E-1018D4D6D0FB}"/>
          </ac:picMkLst>
        </pc:picChg>
        <pc:picChg chg="mod">
          <ac:chgData name="James Clegg" userId="c6df1435-7a36-4b38-be4d-16e68e91152f" providerId="ADAL" clId="{8B54C7F4-06FF-4B00-8440-1DF9AD546267}" dt="2020-12-11T08:44:40.987" v="314" actId="1076"/>
          <ac:picMkLst>
            <pc:docMk/>
            <pc:sldMk cId="323854760" sldId="317"/>
            <ac:picMk id="33" creationId="{67E34E08-3826-46E2-965C-05ECF5DE22D9}"/>
          </ac:picMkLst>
        </pc:picChg>
        <pc:picChg chg="mod">
          <ac:chgData name="James Clegg" userId="c6df1435-7a36-4b38-be4d-16e68e91152f" providerId="ADAL" clId="{8B54C7F4-06FF-4B00-8440-1DF9AD546267}" dt="2020-12-11T08:44:49.297" v="318" actId="1076"/>
          <ac:picMkLst>
            <pc:docMk/>
            <pc:sldMk cId="323854760" sldId="317"/>
            <ac:picMk id="34" creationId="{7CC2ACC4-70DC-4466-823D-485C721FADB2}"/>
          </ac:picMkLst>
        </pc:picChg>
        <pc:picChg chg="mod">
          <ac:chgData name="James Clegg" userId="c6df1435-7a36-4b38-be4d-16e68e91152f" providerId="ADAL" clId="{8B54C7F4-06FF-4B00-8440-1DF9AD546267}" dt="2020-12-11T08:42:20.596" v="245" actId="1076"/>
          <ac:picMkLst>
            <pc:docMk/>
            <pc:sldMk cId="323854760" sldId="317"/>
            <ac:picMk id="35" creationId="{58456141-42F9-41E9-B31C-0E9E9D677259}"/>
          </ac:picMkLst>
        </pc:picChg>
        <pc:picChg chg="del">
          <ac:chgData name="James Clegg" userId="c6df1435-7a36-4b38-be4d-16e68e91152f" providerId="ADAL" clId="{8B54C7F4-06FF-4B00-8440-1DF9AD546267}" dt="2020-12-11T07:57:23.204" v="10" actId="478"/>
          <ac:picMkLst>
            <pc:docMk/>
            <pc:sldMk cId="323854760" sldId="317"/>
            <ac:picMk id="37" creationId="{849033B0-B388-4933-AEAD-DC56022D0C1E}"/>
          </ac:picMkLst>
        </pc:picChg>
      </pc:sldChg>
      <pc:sldChg chg="del">
        <pc:chgData name="James Clegg" userId="c6df1435-7a36-4b38-be4d-16e68e91152f" providerId="ADAL" clId="{8B54C7F4-06FF-4B00-8440-1DF9AD546267}" dt="2020-12-11T09:41:24.087" v="982" actId="2696"/>
        <pc:sldMkLst>
          <pc:docMk/>
          <pc:sldMk cId="422073039" sldId="318"/>
        </pc:sldMkLst>
      </pc:sldChg>
      <pc:sldChg chg="del">
        <pc:chgData name="James Clegg" userId="c6df1435-7a36-4b38-be4d-16e68e91152f" providerId="ADAL" clId="{8B54C7F4-06FF-4B00-8440-1DF9AD546267}" dt="2020-12-11T09:41:24.134" v="983" actId="2696"/>
        <pc:sldMkLst>
          <pc:docMk/>
          <pc:sldMk cId="4159127131" sldId="319"/>
        </pc:sldMkLst>
      </pc:sldChg>
      <pc:sldChg chg="del">
        <pc:chgData name="James Clegg" userId="c6df1435-7a36-4b38-be4d-16e68e91152f" providerId="ADAL" clId="{8B54C7F4-06FF-4B00-8440-1DF9AD546267}" dt="2020-12-11T09:41:24.150" v="984" actId="2696"/>
        <pc:sldMkLst>
          <pc:docMk/>
          <pc:sldMk cId="548243757" sldId="320"/>
        </pc:sldMkLst>
      </pc:sldChg>
      <pc:sldChg chg="addSp delSp modSp del addAnim delAnim modAnim">
        <pc:chgData name="James Clegg" userId="c6df1435-7a36-4b38-be4d-16e68e91152f" providerId="ADAL" clId="{8B54C7F4-06FF-4B00-8440-1DF9AD546267}" dt="2020-12-11T09:41:28.960" v="985" actId="2696"/>
        <pc:sldMkLst>
          <pc:docMk/>
          <pc:sldMk cId="1623936944" sldId="321"/>
        </pc:sldMkLst>
        <pc:spChg chg="mod">
          <ac:chgData name="James Clegg" userId="c6df1435-7a36-4b38-be4d-16e68e91152f" providerId="ADAL" clId="{8B54C7F4-06FF-4B00-8440-1DF9AD546267}" dt="2020-12-11T09:26:03.263" v="714" actId="1076"/>
          <ac:spMkLst>
            <pc:docMk/>
            <pc:sldMk cId="1623936944" sldId="321"/>
            <ac:spMk id="75" creationId="{1E6D7568-104F-4B0E-A4C8-2335FBFCFBF6}"/>
          </ac:spMkLst>
        </pc:spChg>
        <pc:spChg chg="mod">
          <ac:chgData name="James Clegg" userId="c6df1435-7a36-4b38-be4d-16e68e91152f" providerId="ADAL" clId="{8B54C7F4-06FF-4B00-8440-1DF9AD546267}" dt="2020-12-11T09:26:20.283" v="719" actId="1076"/>
          <ac:spMkLst>
            <pc:docMk/>
            <pc:sldMk cId="1623936944" sldId="321"/>
            <ac:spMk id="76" creationId="{ECA2694B-AAB3-4EF9-BE5C-705BF3D814F0}"/>
          </ac:spMkLst>
        </pc:spChg>
        <pc:spChg chg="mod">
          <ac:chgData name="James Clegg" userId="c6df1435-7a36-4b38-be4d-16e68e91152f" providerId="ADAL" clId="{8B54C7F4-06FF-4B00-8440-1DF9AD546267}" dt="2020-12-11T09:27:43.897" v="777" actId="1037"/>
          <ac:spMkLst>
            <pc:docMk/>
            <pc:sldMk cId="1623936944" sldId="321"/>
            <ac:spMk id="83" creationId="{617487BE-E906-426D-B9F5-2A7837B7CB8B}"/>
          </ac:spMkLst>
        </pc:spChg>
        <pc:spChg chg="mod">
          <ac:chgData name="James Clegg" userId="c6df1435-7a36-4b38-be4d-16e68e91152f" providerId="ADAL" clId="{8B54C7F4-06FF-4B00-8440-1DF9AD546267}" dt="2020-12-11T09:27:47.497" v="794" actId="1038"/>
          <ac:spMkLst>
            <pc:docMk/>
            <pc:sldMk cId="1623936944" sldId="321"/>
            <ac:spMk id="84" creationId="{225B3717-FFE1-4B84-95FC-FF3D0C640675}"/>
          </ac:spMkLst>
        </pc:spChg>
        <pc:spChg chg="mod">
          <ac:chgData name="James Clegg" userId="c6df1435-7a36-4b38-be4d-16e68e91152f" providerId="ADAL" clId="{8B54C7F4-06FF-4B00-8440-1DF9AD546267}" dt="2020-12-11T09:27:28.059" v="743" actId="1076"/>
          <ac:spMkLst>
            <pc:docMk/>
            <pc:sldMk cId="1623936944" sldId="321"/>
            <ac:spMk id="85" creationId="{4666BBCB-058E-4D87-9DA7-570A7FB23BFA}"/>
          </ac:spMkLst>
        </pc:spChg>
        <pc:spChg chg="mod">
          <ac:chgData name="James Clegg" userId="c6df1435-7a36-4b38-be4d-16e68e91152f" providerId="ADAL" clId="{8B54C7F4-06FF-4B00-8440-1DF9AD546267}" dt="2020-12-11T09:27:54.502" v="819" actId="1038"/>
          <ac:spMkLst>
            <pc:docMk/>
            <pc:sldMk cId="1623936944" sldId="321"/>
            <ac:spMk id="86" creationId="{7636DBB7-FCC2-451B-8FFC-38DD4F9D0A8F}"/>
          </ac:spMkLst>
        </pc:spChg>
        <pc:spChg chg="mod">
          <ac:chgData name="James Clegg" userId="c6df1435-7a36-4b38-be4d-16e68e91152f" providerId="ADAL" clId="{8B54C7F4-06FF-4B00-8440-1DF9AD546267}" dt="2020-12-11T09:26:38.319" v="726" actId="20577"/>
          <ac:spMkLst>
            <pc:docMk/>
            <pc:sldMk cId="1623936944" sldId="321"/>
            <ac:spMk id="88" creationId="{D86F224D-8FA4-4657-930B-A2C7777F81EB}"/>
          </ac:spMkLst>
        </pc:spChg>
        <pc:spChg chg="mod">
          <ac:chgData name="James Clegg" userId="c6df1435-7a36-4b38-be4d-16e68e91152f" providerId="ADAL" clId="{8B54C7F4-06FF-4B00-8440-1DF9AD546267}" dt="2020-12-11T09:26:50.267" v="732" actId="1076"/>
          <ac:spMkLst>
            <pc:docMk/>
            <pc:sldMk cId="1623936944" sldId="321"/>
            <ac:spMk id="89" creationId="{00C6BC9D-1708-4C8F-BE49-EC61F44F51E9}"/>
          </ac:spMkLst>
        </pc:spChg>
        <pc:spChg chg="add mod">
          <ac:chgData name="James Clegg" userId="c6df1435-7a36-4b38-be4d-16e68e91152f" providerId="ADAL" clId="{8B54C7F4-06FF-4B00-8440-1DF9AD546267}" dt="2020-12-11T09:26:14.481" v="718" actId="1076"/>
          <ac:spMkLst>
            <pc:docMk/>
            <pc:sldMk cId="1623936944" sldId="321"/>
            <ac:spMk id="99" creationId="{89CD9CF0-3CAC-40FE-875B-0BD1FECCFBBE}"/>
          </ac:spMkLst>
        </pc:spChg>
        <pc:spChg chg="del">
          <ac:chgData name="James Clegg" userId="c6df1435-7a36-4b38-be4d-16e68e91152f" providerId="ADAL" clId="{8B54C7F4-06FF-4B00-8440-1DF9AD546267}" dt="2020-12-11T09:25:44.688" v="711" actId="478"/>
          <ac:spMkLst>
            <pc:docMk/>
            <pc:sldMk cId="1623936944" sldId="321"/>
            <ac:spMk id="102" creationId="{2241CF08-FAA9-4536-8F9B-FF1341E8D1ED}"/>
          </ac:spMkLst>
        </pc:spChg>
        <pc:spChg chg="add del mod">
          <ac:chgData name="James Clegg" userId="c6df1435-7a36-4b38-be4d-16e68e91152f" providerId="ADAL" clId="{8B54C7F4-06FF-4B00-8440-1DF9AD546267}" dt="2020-12-11T09:27:12.079" v="741" actId="1076"/>
          <ac:spMkLst>
            <pc:docMk/>
            <pc:sldMk cId="1623936944" sldId="321"/>
            <ac:spMk id="103" creationId="{1387366B-8D4E-49F4-8CC4-BAC866B6D692}"/>
          </ac:spMkLst>
        </pc:spChg>
        <pc:spChg chg="del">
          <ac:chgData name="James Clegg" userId="c6df1435-7a36-4b38-be4d-16e68e91152f" providerId="ADAL" clId="{8B54C7F4-06FF-4B00-8440-1DF9AD546267}" dt="2020-12-11T09:25:23.024" v="704" actId="478"/>
          <ac:spMkLst>
            <pc:docMk/>
            <pc:sldMk cId="1623936944" sldId="321"/>
            <ac:spMk id="104" creationId="{21AD7C05-DB26-4A20-AB5C-F92F067924F8}"/>
          </ac:spMkLst>
        </pc:spChg>
        <pc:spChg chg="del">
          <ac:chgData name="James Clegg" userId="c6df1435-7a36-4b38-be4d-16e68e91152f" providerId="ADAL" clId="{8B54C7F4-06FF-4B00-8440-1DF9AD546267}" dt="2020-12-11T09:25:25.220" v="705" actId="478"/>
          <ac:spMkLst>
            <pc:docMk/>
            <pc:sldMk cId="1623936944" sldId="321"/>
            <ac:spMk id="105" creationId="{76DBE84C-7037-4BEF-8537-DFA016C36CC2}"/>
          </ac:spMkLst>
        </pc:spChg>
        <pc:spChg chg="del">
          <ac:chgData name="James Clegg" userId="c6df1435-7a36-4b38-be4d-16e68e91152f" providerId="ADAL" clId="{8B54C7F4-06FF-4B00-8440-1DF9AD546267}" dt="2020-12-11T09:25:46.616" v="712" actId="478"/>
          <ac:spMkLst>
            <pc:docMk/>
            <pc:sldMk cId="1623936944" sldId="321"/>
            <ac:spMk id="107" creationId="{53503944-1889-4625-B119-28463D669271}"/>
          </ac:spMkLst>
        </pc:spChg>
        <pc:spChg chg="del">
          <ac:chgData name="James Clegg" userId="c6df1435-7a36-4b38-be4d-16e68e91152f" providerId="ADAL" clId="{8B54C7F4-06FF-4B00-8440-1DF9AD546267}" dt="2020-12-11T09:25:48.728" v="713" actId="478"/>
          <ac:spMkLst>
            <pc:docMk/>
            <pc:sldMk cId="1623936944" sldId="321"/>
            <ac:spMk id="108" creationId="{1F4592D9-EFD6-414A-AAA7-F6C07FC00769}"/>
          </ac:spMkLst>
        </pc:spChg>
        <pc:spChg chg="mod">
          <ac:chgData name="James Clegg" userId="c6df1435-7a36-4b38-be4d-16e68e91152f" providerId="ADAL" clId="{8B54C7F4-06FF-4B00-8440-1DF9AD546267}" dt="2020-12-11T09:26:10.046" v="716" actId="1076"/>
          <ac:spMkLst>
            <pc:docMk/>
            <pc:sldMk cId="1623936944" sldId="321"/>
            <ac:spMk id="111" creationId="{5B5DB3EE-9626-4140-B00B-A7358277F98A}"/>
          </ac:spMkLst>
        </pc:spChg>
        <pc:spChg chg="mod">
          <ac:chgData name="James Clegg" userId="c6df1435-7a36-4b38-be4d-16e68e91152f" providerId="ADAL" clId="{8B54C7F4-06FF-4B00-8440-1DF9AD546267}" dt="2020-12-11T09:27:50.882" v="808" actId="1037"/>
          <ac:spMkLst>
            <pc:docMk/>
            <pc:sldMk cId="1623936944" sldId="321"/>
            <ac:spMk id="114" creationId="{D698FD5B-4AF4-4DA2-AA27-9219E9F89D28}"/>
          </ac:spMkLst>
        </pc:spChg>
        <pc:spChg chg="del">
          <ac:chgData name="James Clegg" userId="c6df1435-7a36-4b38-be4d-16e68e91152f" providerId="ADAL" clId="{8B54C7F4-06FF-4B00-8440-1DF9AD546267}" dt="2020-12-11T09:25:27.292" v="706" actId="478"/>
          <ac:spMkLst>
            <pc:docMk/>
            <pc:sldMk cId="1623936944" sldId="321"/>
            <ac:spMk id="115" creationId="{9FA5A2F1-DF65-4018-BF70-B6FFBE285B03}"/>
          </ac:spMkLst>
        </pc:spChg>
        <pc:spChg chg="mod">
          <ac:chgData name="James Clegg" userId="c6df1435-7a36-4b38-be4d-16e68e91152f" providerId="ADAL" clId="{8B54C7F4-06FF-4B00-8440-1DF9AD546267}" dt="2020-12-11T09:26:39.538" v="727" actId="20577"/>
          <ac:spMkLst>
            <pc:docMk/>
            <pc:sldMk cId="1623936944" sldId="321"/>
            <ac:spMk id="116" creationId="{421E4FF8-169E-43DF-91C3-BC5AE0BEAB1A}"/>
          </ac:spMkLst>
        </pc:spChg>
        <pc:spChg chg="add mod">
          <ac:chgData name="James Clegg" userId="c6df1435-7a36-4b38-be4d-16e68e91152f" providerId="ADAL" clId="{8B54C7F4-06FF-4B00-8440-1DF9AD546267}" dt="2020-12-11T09:26:44.182" v="729" actId="1076"/>
          <ac:spMkLst>
            <pc:docMk/>
            <pc:sldMk cId="1623936944" sldId="321"/>
            <ac:spMk id="119" creationId="{F2ED3673-FB86-4CDB-B007-D0959D682B8D}"/>
          </ac:spMkLst>
        </pc:spChg>
        <pc:spChg chg="add mod">
          <ac:chgData name="James Clegg" userId="c6df1435-7a36-4b38-be4d-16e68e91152f" providerId="ADAL" clId="{8B54C7F4-06FF-4B00-8440-1DF9AD546267}" dt="2020-12-11T09:27:41.388" v="766" actId="1037"/>
          <ac:spMkLst>
            <pc:docMk/>
            <pc:sldMk cId="1623936944" sldId="321"/>
            <ac:spMk id="121" creationId="{0E63DE98-7D5A-4624-BDE0-9D74BFFD3F97}"/>
          </ac:spMkLst>
        </pc:spChg>
        <pc:spChg chg="add mod">
          <ac:chgData name="James Clegg" userId="c6df1435-7a36-4b38-be4d-16e68e91152f" providerId="ADAL" clId="{8B54C7F4-06FF-4B00-8440-1DF9AD546267}" dt="2020-12-11T09:27:34.752" v="745" actId="1076"/>
          <ac:spMkLst>
            <pc:docMk/>
            <pc:sldMk cId="1623936944" sldId="321"/>
            <ac:spMk id="122" creationId="{E0C48CCF-6636-4C2D-A1E1-547C7F81E807}"/>
          </ac:spMkLst>
        </pc:spChg>
        <pc:grpChg chg="del">
          <ac:chgData name="James Clegg" userId="c6df1435-7a36-4b38-be4d-16e68e91152f" providerId="ADAL" clId="{8B54C7F4-06FF-4B00-8440-1DF9AD546267}" dt="2020-12-11T09:25:19.157" v="702" actId="478"/>
          <ac:grpSpMkLst>
            <pc:docMk/>
            <pc:sldMk cId="1623936944" sldId="321"/>
            <ac:grpSpMk id="92" creationId="{144FA1DA-5BCB-4A14-981D-EF4F9D2A0472}"/>
          </ac:grpSpMkLst>
        </pc:grpChg>
        <pc:cxnChg chg="mod">
          <ac:chgData name="James Clegg" userId="c6df1435-7a36-4b38-be4d-16e68e91152f" providerId="ADAL" clId="{8B54C7F4-06FF-4B00-8440-1DF9AD546267}" dt="2020-12-11T09:26:03.263" v="714" actId="1076"/>
          <ac:cxnSpMkLst>
            <pc:docMk/>
            <pc:sldMk cId="1623936944" sldId="321"/>
            <ac:cxnSpMk id="77" creationId="{302E60B7-21C0-418C-B0F6-7A166CD3871C}"/>
          </ac:cxnSpMkLst>
        </pc:cxnChg>
        <pc:cxnChg chg="mod">
          <ac:chgData name="James Clegg" userId="c6df1435-7a36-4b38-be4d-16e68e91152f" providerId="ADAL" clId="{8B54C7F4-06FF-4B00-8440-1DF9AD546267}" dt="2020-12-11T09:26:20.283" v="719" actId="1076"/>
          <ac:cxnSpMkLst>
            <pc:docMk/>
            <pc:sldMk cId="1623936944" sldId="321"/>
            <ac:cxnSpMk id="78" creationId="{F99A40A6-B888-40AC-A66C-743C458F6B4E}"/>
          </ac:cxnSpMkLst>
        </pc:cxnChg>
        <pc:cxnChg chg="mod">
          <ac:chgData name="James Clegg" userId="c6df1435-7a36-4b38-be4d-16e68e91152f" providerId="ADAL" clId="{8B54C7F4-06FF-4B00-8440-1DF9AD546267}" dt="2020-12-11T09:27:28.059" v="743" actId="1076"/>
          <ac:cxnSpMkLst>
            <pc:docMk/>
            <pc:sldMk cId="1623936944" sldId="321"/>
            <ac:cxnSpMk id="81" creationId="{497053DD-2359-48F9-85FE-CF2028766EC2}"/>
          </ac:cxnSpMkLst>
        </pc:cxnChg>
        <pc:cxnChg chg="mod">
          <ac:chgData name="James Clegg" userId="c6df1435-7a36-4b38-be4d-16e68e91152f" providerId="ADAL" clId="{8B54C7F4-06FF-4B00-8440-1DF9AD546267}" dt="2020-12-11T09:27:22.318" v="742" actId="1076"/>
          <ac:cxnSpMkLst>
            <pc:docMk/>
            <pc:sldMk cId="1623936944" sldId="321"/>
            <ac:cxnSpMk id="82" creationId="{9B9D5612-E703-478B-A163-C1283235E0D8}"/>
          </ac:cxnSpMkLst>
        </pc:cxnChg>
        <pc:cxnChg chg="mod">
          <ac:chgData name="James Clegg" userId="c6df1435-7a36-4b38-be4d-16e68e91152f" providerId="ADAL" clId="{8B54C7F4-06FF-4B00-8440-1DF9AD546267}" dt="2020-12-11T09:25:19.157" v="702" actId="478"/>
          <ac:cxnSpMkLst>
            <pc:docMk/>
            <pc:sldMk cId="1623936944" sldId="321"/>
            <ac:cxnSpMk id="96" creationId="{20FC9C4D-8B99-4020-87E5-06A4741F1CF2}"/>
          </ac:cxnSpMkLst>
        </pc:cxnChg>
        <pc:cxnChg chg="mod">
          <ac:chgData name="James Clegg" userId="c6df1435-7a36-4b38-be4d-16e68e91152f" providerId="ADAL" clId="{8B54C7F4-06FF-4B00-8440-1DF9AD546267}" dt="2020-12-11T09:25:19.157" v="702" actId="478"/>
          <ac:cxnSpMkLst>
            <pc:docMk/>
            <pc:sldMk cId="1623936944" sldId="321"/>
            <ac:cxnSpMk id="97" creationId="{D3C851A4-2E75-4208-873F-FA2BA02E8640}"/>
          </ac:cxnSpMkLst>
        </pc:cxnChg>
        <pc:cxnChg chg="del">
          <ac:chgData name="James Clegg" userId="c6df1435-7a36-4b38-be4d-16e68e91152f" providerId="ADAL" clId="{8B54C7F4-06FF-4B00-8440-1DF9AD546267}" dt="2020-12-11T09:25:21.487" v="703" actId="478"/>
          <ac:cxnSpMkLst>
            <pc:docMk/>
            <pc:sldMk cId="1623936944" sldId="321"/>
            <ac:cxnSpMk id="100" creationId="{3851D91B-828A-4E3E-B18F-1D63A7F9B019}"/>
          </ac:cxnSpMkLst>
        </pc:cxnChg>
        <pc:cxnChg chg="del">
          <ac:chgData name="James Clegg" userId="c6df1435-7a36-4b38-be4d-16e68e91152f" providerId="ADAL" clId="{8B54C7F4-06FF-4B00-8440-1DF9AD546267}" dt="2020-12-11T09:25:39.135" v="709" actId="478"/>
          <ac:cxnSpMkLst>
            <pc:docMk/>
            <pc:sldMk cId="1623936944" sldId="321"/>
            <ac:cxnSpMk id="101" creationId="{B3E60F76-A25C-4539-9533-096308689A43}"/>
          </ac:cxnSpMkLst>
        </pc:cxnChg>
        <pc:cxnChg chg="add mod">
          <ac:chgData name="James Clegg" userId="c6df1435-7a36-4b38-be4d-16e68e91152f" providerId="ADAL" clId="{8B54C7F4-06FF-4B00-8440-1DF9AD546267}" dt="2020-12-11T09:26:33.331" v="724" actId="14100"/>
          <ac:cxnSpMkLst>
            <pc:docMk/>
            <pc:sldMk cId="1623936944" sldId="321"/>
            <ac:cxnSpMk id="106" creationId="{376EE910-2809-4C87-808D-8B8E75FDB345}"/>
          </ac:cxnSpMkLst>
        </pc:cxnChg>
        <pc:cxnChg chg="mod">
          <ac:chgData name="James Clegg" userId="c6df1435-7a36-4b38-be4d-16e68e91152f" providerId="ADAL" clId="{8B54C7F4-06FF-4B00-8440-1DF9AD546267}" dt="2020-12-11T09:26:26.207" v="720" actId="14100"/>
          <ac:cxnSpMkLst>
            <pc:docMk/>
            <pc:sldMk cId="1623936944" sldId="321"/>
            <ac:cxnSpMk id="112" creationId="{DEE31F04-D679-45B0-86D5-144B5924EF8A}"/>
          </ac:cxnSpMkLst>
        </pc:cxnChg>
        <pc:cxnChg chg="mod">
          <ac:chgData name="James Clegg" userId="c6df1435-7a36-4b38-be4d-16e68e91152f" providerId="ADAL" clId="{8B54C7F4-06FF-4B00-8440-1DF9AD546267}" dt="2020-12-11T09:26:55.784" v="733" actId="1076"/>
          <ac:cxnSpMkLst>
            <pc:docMk/>
            <pc:sldMk cId="1623936944" sldId="321"/>
            <ac:cxnSpMk id="113" creationId="{726D8B94-8686-4233-8B59-46C31B79A768}"/>
          </ac:cxnSpMkLst>
        </pc:cxnChg>
        <pc:cxnChg chg="add mod">
          <ac:chgData name="James Clegg" userId="c6df1435-7a36-4b38-be4d-16e68e91152f" providerId="ADAL" clId="{8B54C7F4-06FF-4B00-8440-1DF9AD546267}" dt="2020-12-11T09:27:34.752" v="745" actId="1076"/>
          <ac:cxnSpMkLst>
            <pc:docMk/>
            <pc:sldMk cId="1623936944" sldId="321"/>
            <ac:cxnSpMk id="120" creationId="{87974C5D-DDF6-4B6D-A7C6-C312DFB464E5}"/>
          </ac:cxnSpMkLst>
        </pc:cxnChg>
      </pc:sldChg>
      <pc:sldChg chg="addSp delSp modSp del">
        <pc:chgData name="James Clegg" userId="c6df1435-7a36-4b38-be4d-16e68e91152f" providerId="ADAL" clId="{8B54C7F4-06FF-4B00-8440-1DF9AD546267}" dt="2020-12-11T10:39:43.113" v="1912" actId="2696"/>
        <pc:sldMkLst>
          <pc:docMk/>
          <pc:sldMk cId="2648344132" sldId="322"/>
        </pc:sldMkLst>
        <pc:spChg chg="del">
          <ac:chgData name="James Clegg" userId="c6df1435-7a36-4b38-be4d-16e68e91152f" providerId="ADAL" clId="{8B54C7F4-06FF-4B00-8440-1DF9AD546267}" dt="2020-12-11T07:52:19.460" v="6" actId="478"/>
          <ac:spMkLst>
            <pc:docMk/>
            <pc:sldMk cId="2648344132" sldId="322"/>
            <ac:spMk id="11" creationId="{B6700210-17B3-43D5-84E3-2BF439EE86BA}"/>
          </ac:spMkLst>
        </pc:spChg>
        <pc:spChg chg="del">
          <ac:chgData name="James Clegg" userId="c6df1435-7a36-4b38-be4d-16e68e91152f" providerId="ADAL" clId="{8B54C7F4-06FF-4B00-8440-1DF9AD546267}" dt="2020-12-11T07:52:19.460" v="6" actId="478"/>
          <ac:spMkLst>
            <pc:docMk/>
            <pc:sldMk cId="2648344132" sldId="322"/>
            <ac:spMk id="14" creationId="{B5427180-0D7C-4EB4-8484-37F567244E60}"/>
          </ac:spMkLst>
        </pc:spChg>
        <pc:spChg chg="del">
          <ac:chgData name="James Clegg" userId="c6df1435-7a36-4b38-be4d-16e68e91152f" providerId="ADAL" clId="{8B54C7F4-06FF-4B00-8440-1DF9AD546267}" dt="2020-12-11T07:52:19.460" v="6" actId="478"/>
          <ac:spMkLst>
            <pc:docMk/>
            <pc:sldMk cId="2648344132" sldId="322"/>
            <ac:spMk id="29" creationId="{0CF7FBDE-6698-4F79-96D0-15040554FD5F}"/>
          </ac:spMkLst>
        </pc:spChg>
        <pc:spChg chg="del">
          <ac:chgData name="James Clegg" userId="c6df1435-7a36-4b38-be4d-16e68e91152f" providerId="ADAL" clId="{8B54C7F4-06FF-4B00-8440-1DF9AD546267}" dt="2020-12-11T07:52:19.460" v="6" actId="478"/>
          <ac:spMkLst>
            <pc:docMk/>
            <pc:sldMk cId="2648344132" sldId="322"/>
            <ac:spMk id="30" creationId="{2D439FB4-C2B0-4A87-BF46-D1D0D0E0C994}"/>
          </ac:spMkLst>
        </pc:spChg>
        <pc:spChg chg="del">
          <ac:chgData name="James Clegg" userId="c6df1435-7a36-4b38-be4d-16e68e91152f" providerId="ADAL" clId="{8B54C7F4-06FF-4B00-8440-1DF9AD546267}" dt="2020-12-11T07:52:19.460" v="6" actId="478"/>
          <ac:spMkLst>
            <pc:docMk/>
            <pc:sldMk cId="2648344132" sldId="322"/>
            <ac:spMk id="37" creationId="{74E9BB59-E842-4F35-AD71-772141E14F18}"/>
          </ac:spMkLst>
        </pc:spChg>
        <pc:spChg chg="del">
          <ac:chgData name="James Clegg" userId="c6df1435-7a36-4b38-be4d-16e68e91152f" providerId="ADAL" clId="{8B54C7F4-06FF-4B00-8440-1DF9AD546267}" dt="2020-12-11T07:52:19.460" v="6" actId="478"/>
          <ac:spMkLst>
            <pc:docMk/>
            <pc:sldMk cId="2648344132" sldId="322"/>
            <ac:spMk id="38" creationId="{93E22D15-7D20-4C1F-941B-DEEBB7C1479E}"/>
          </ac:spMkLst>
        </pc:spChg>
        <pc:grpChg chg="del">
          <ac:chgData name="James Clegg" userId="c6df1435-7a36-4b38-be4d-16e68e91152f" providerId="ADAL" clId="{8B54C7F4-06FF-4B00-8440-1DF9AD546267}" dt="2020-12-11T07:52:19.460" v="6" actId="478"/>
          <ac:grpSpMkLst>
            <pc:docMk/>
            <pc:sldMk cId="2648344132" sldId="322"/>
            <ac:grpSpMk id="5" creationId="{8FFDCC7C-93CB-4051-AD03-D7F34D0F87C5}"/>
          </ac:grpSpMkLst>
        </pc:grpChg>
        <pc:grpChg chg="del">
          <ac:chgData name="James Clegg" userId="c6df1435-7a36-4b38-be4d-16e68e91152f" providerId="ADAL" clId="{8B54C7F4-06FF-4B00-8440-1DF9AD546267}" dt="2020-12-11T07:52:19.460" v="6" actId="478"/>
          <ac:grpSpMkLst>
            <pc:docMk/>
            <pc:sldMk cId="2648344132" sldId="322"/>
            <ac:grpSpMk id="23" creationId="{6C6E5D19-C412-4DE4-A90C-7360AEC04A45}"/>
          </ac:grpSpMkLst>
        </pc:grpChg>
        <pc:grpChg chg="add del">
          <ac:chgData name="James Clegg" userId="c6df1435-7a36-4b38-be4d-16e68e91152f" providerId="ADAL" clId="{8B54C7F4-06FF-4B00-8440-1DF9AD546267}" dt="2020-12-11T07:52:19.460" v="6" actId="478"/>
          <ac:grpSpMkLst>
            <pc:docMk/>
            <pc:sldMk cId="2648344132" sldId="322"/>
            <ac:grpSpMk id="31" creationId="{43239B8C-142B-4F5B-A0B9-5B244985ADE1}"/>
          </ac:grpSpMkLst>
        </pc:grpChg>
        <pc:graphicFrameChg chg="del">
          <ac:chgData name="James Clegg" userId="c6df1435-7a36-4b38-be4d-16e68e91152f" providerId="ADAL" clId="{8B54C7F4-06FF-4B00-8440-1DF9AD546267}" dt="2020-12-11T07:51:59.618" v="3" actId="478"/>
          <ac:graphicFrameMkLst>
            <pc:docMk/>
            <pc:sldMk cId="2648344132" sldId="322"/>
            <ac:graphicFrameMk id="4" creationId="{0A7A98AE-6C32-4600-B69A-9FD13A7EADE8}"/>
          </ac:graphicFrameMkLst>
        </pc:graphicFrameChg>
        <pc:graphicFrameChg chg="del">
          <ac:chgData name="James Clegg" userId="c6df1435-7a36-4b38-be4d-16e68e91152f" providerId="ADAL" clId="{8B54C7F4-06FF-4B00-8440-1DF9AD546267}" dt="2020-12-11T07:51:58.507" v="2" actId="478"/>
          <ac:graphicFrameMkLst>
            <pc:docMk/>
            <pc:sldMk cId="2648344132" sldId="322"/>
            <ac:graphicFrameMk id="39" creationId="{2FE74912-1152-4881-B3C6-FF3DF961892A}"/>
          </ac:graphicFrameMkLst>
        </pc:graphicFrameChg>
        <pc:cxnChg chg="mod">
          <ac:chgData name="James Clegg" userId="c6df1435-7a36-4b38-be4d-16e68e91152f" providerId="ADAL" clId="{8B54C7F4-06FF-4B00-8440-1DF9AD546267}" dt="2020-12-11T07:52:19.460" v="6" actId="478"/>
          <ac:cxnSpMkLst>
            <pc:docMk/>
            <pc:sldMk cId="2648344132" sldId="322"/>
            <ac:cxnSpMk id="9" creationId="{344E8CDE-3ABB-4CCC-8866-4C993D747B71}"/>
          </ac:cxnSpMkLst>
        </pc:cxnChg>
        <pc:cxnChg chg="mod">
          <ac:chgData name="James Clegg" userId="c6df1435-7a36-4b38-be4d-16e68e91152f" providerId="ADAL" clId="{8B54C7F4-06FF-4B00-8440-1DF9AD546267}" dt="2020-12-11T07:52:19.460" v="6" actId="478"/>
          <ac:cxnSpMkLst>
            <pc:docMk/>
            <pc:sldMk cId="2648344132" sldId="322"/>
            <ac:cxnSpMk id="10" creationId="{5C188846-0A50-41BC-A29E-673AA881475A}"/>
          </ac:cxnSpMkLst>
        </pc:cxnChg>
        <pc:cxnChg chg="mod">
          <ac:chgData name="James Clegg" userId="c6df1435-7a36-4b38-be4d-16e68e91152f" providerId="ADAL" clId="{8B54C7F4-06FF-4B00-8440-1DF9AD546267}" dt="2020-12-11T07:52:19.460" v="6" actId="478"/>
          <ac:cxnSpMkLst>
            <pc:docMk/>
            <pc:sldMk cId="2648344132" sldId="322"/>
            <ac:cxnSpMk id="27" creationId="{EB438747-0789-4ADE-AF0D-4C5B6FF1DF75}"/>
          </ac:cxnSpMkLst>
        </pc:cxnChg>
        <pc:cxnChg chg="mod">
          <ac:chgData name="James Clegg" userId="c6df1435-7a36-4b38-be4d-16e68e91152f" providerId="ADAL" clId="{8B54C7F4-06FF-4B00-8440-1DF9AD546267}" dt="2020-12-11T07:52:19.460" v="6" actId="478"/>
          <ac:cxnSpMkLst>
            <pc:docMk/>
            <pc:sldMk cId="2648344132" sldId="322"/>
            <ac:cxnSpMk id="28" creationId="{B267F3EA-1445-432C-BA97-A7A332F9B197}"/>
          </ac:cxnSpMkLst>
        </pc:cxnChg>
        <pc:cxnChg chg="mod">
          <ac:chgData name="James Clegg" userId="c6df1435-7a36-4b38-be4d-16e68e91152f" providerId="ADAL" clId="{8B54C7F4-06FF-4B00-8440-1DF9AD546267}" dt="2020-12-11T07:52:19.460" v="6" actId="478"/>
          <ac:cxnSpMkLst>
            <pc:docMk/>
            <pc:sldMk cId="2648344132" sldId="322"/>
            <ac:cxnSpMk id="35" creationId="{BE323F9B-0B83-4341-9BE0-6432C8CF5EF0}"/>
          </ac:cxnSpMkLst>
        </pc:cxnChg>
        <pc:cxnChg chg="mod">
          <ac:chgData name="James Clegg" userId="c6df1435-7a36-4b38-be4d-16e68e91152f" providerId="ADAL" clId="{8B54C7F4-06FF-4B00-8440-1DF9AD546267}" dt="2020-12-11T07:52:19.460" v="6" actId="478"/>
          <ac:cxnSpMkLst>
            <pc:docMk/>
            <pc:sldMk cId="2648344132" sldId="322"/>
            <ac:cxnSpMk id="36" creationId="{A50C48D3-931D-464D-945B-A3986756107B}"/>
          </ac:cxnSpMkLst>
        </pc:cxnChg>
      </pc:sldChg>
      <pc:sldChg chg="addSp delSp modSp add ord modTransition delAnim modAnim">
        <pc:chgData name="James Clegg" userId="c6df1435-7a36-4b38-be4d-16e68e91152f" providerId="ADAL" clId="{8B54C7F4-06FF-4B00-8440-1DF9AD546267}" dt="2020-12-11T10:39:57.729" v="1913"/>
        <pc:sldMkLst>
          <pc:docMk/>
          <pc:sldMk cId="2040935032" sldId="323"/>
        </pc:sldMkLst>
        <pc:spChg chg="add del">
          <ac:chgData name="James Clegg" userId="c6df1435-7a36-4b38-be4d-16e68e91152f" providerId="ADAL" clId="{8B54C7F4-06FF-4B00-8440-1DF9AD546267}" dt="2020-12-11T09:07:37.422" v="473" actId="478"/>
          <ac:spMkLst>
            <pc:docMk/>
            <pc:sldMk cId="2040935032" sldId="323"/>
            <ac:spMk id="3" creationId="{B3811E7E-52EF-4C47-B0AE-4AB2DCDD0459}"/>
          </ac:spMkLst>
        </pc:spChg>
        <pc:spChg chg="add mod ord">
          <ac:chgData name="James Clegg" userId="c6df1435-7a36-4b38-be4d-16e68e91152f" providerId="ADAL" clId="{8B54C7F4-06FF-4B00-8440-1DF9AD546267}" dt="2020-12-11T09:19:16.188" v="602" actId="166"/>
          <ac:spMkLst>
            <pc:docMk/>
            <pc:sldMk cId="2040935032" sldId="323"/>
            <ac:spMk id="6" creationId="{698FADA9-2D65-4434-A756-2046C4333F78}"/>
          </ac:spMkLst>
        </pc:spChg>
        <pc:spChg chg="add mod">
          <ac:chgData name="James Clegg" userId="c6df1435-7a36-4b38-be4d-16e68e91152f" providerId="ADAL" clId="{8B54C7F4-06FF-4B00-8440-1DF9AD546267}" dt="2020-12-11T09:14:30.455" v="520" actId="1076"/>
          <ac:spMkLst>
            <pc:docMk/>
            <pc:sldMk cId="2040935032" sldId="323"/>
            <ac:spMk id="9" creationId="{2D982390-7F6E-464A-B852-701B689432B9}"/>
          </ac:spMkLst>
        </pc:spChg>
        <pc:spChg chg="add mod">
          <ac:chgData name="James Clegg" userId="c6df1435-7a36-4b38-be4d-16e68e91152f" providerId="ADAL" clId="{8B54C7F4-06FF-4B00-8440-1DF9AD546267}" dt="2020-12-11T09:14:01.973" v="515" actId="20577"/>
          <ac:spMkLst>
            <pc:docMk/>
            <pc:sldMk cId="2040935032" sldId="323"/>
            <ac:spMk id="16" creationId="{52C419EA-3EAF-4CB0-88F7-B1B35773AFE6}"/>
          </ac:spMkLst>
        </pc:spChg>
        <pc:spChg chg="add del mod">
          <ac:chgData name="James Clegg" userId="c6df1435-7a36-4b38-be4d-16e68e91152f" providerId="ADAL" clId="{8B54C7F4-06FF-4B00-8440-1DF9AD546267}" dt="2020-12-11T09:14:07.185" v="516" actId="478"/>
          <ac:spMkLst>
            <pc:docMk/>
            <pc:sldMk cId="2040935032" sldId="323"/>
            <ac:spMk id="17" creationId="{7FD2796E-2053-4013-9EF6-1195A7588BC9}"/>
          </ac:spMkLst>
        </pc:spChg>
        <pc:spChg chg="add del mod">
          <ac:chgData name="James Clegg" userId="c6df1435-7a36-4b38-be4d-16e68e91152f" providerId="ADAL" clId="{8B54C7F4-06FF-4B00-8440-1DF9AD546267}" dt="2020-12-11T09:14:07.185" v="516" actId="478"/>
          <ac:spMkLst>
            <pc:docMk/>
            <pc:sldMk cId="2040935032" sldId="323"/>
            <ac:spMk id="18" creationId="{5F9816B3-6A88-468B-8DA8-5D598FA083C0}"/>
          </ac:spMkLst>
        </pc:spChg>
        <pc:spChg chg="add mod">
          <ac:chgData name="James Clegg" userId="c6df1435-7a36-4b38-be4d-16e68e91152f" providerId="ADAL" clId="{8B54C7F4-06FF-4B00-8440-1DF9AD546267}" dt="2020-12-11T09:14:26.220" v="519" actId="1076"/>
          <ac:spMkLst>
            <pc:docMk/>
            <pc:sldMk cId="2040935032" sldId="323"/>
            <ac:spMk id="19" creationId="{F5731D8A-51B3-484C-8DB6-F0D6E7FDC9CC}"/>
          </ac:spMkLst>
        </pc:spChg>
        <pc:spChg chg="add mod">
          <ac:chgData name="James Clegg" userId="c6df1435-7a36-4b38-be4d-16e68e91152f" providerId="ADAL" clId="{8B54C7F4-06FF-4B00-8440-1DF9AD546267}" dt="2020-12-11T09:14:11.670" v="518" actId="20577"/>
          <ac:spMkLst>
            <pc:docMk/>
            <pc:sldMk cId="2040935032" sldId="323"/>
            <ac:spMk id="22" creationId="{E742CBD4-2719-45EF-8115-FA3D80B25BCB}"/>
          </ac:spMkLst>
        </pc:spChg>
        <pc:spChg chg="add mod">
          <ac:chgData name="James Clegg" userId="c6df1435-7a36-4b38-be4d-16e68e91152f" providerId="ADAL" clId="{8B54C7F4-06FF-4B00-8440-1DF9AD546267}" dt="2020-12-11T09:14:09.842" v="517" actId="20577"/>
          <ac:spMkLst>
            <pc:docMk/>
            <pc:sldMk cId="2040935032" sldId="323"/>
            <ac:spMk id="23" creationId="{A44EF4B9-8D26-43FB-A38D-4831E55421D2}"/>
          </ac:spMkLst>
        </pc:spChg>
        <pc:spChg chg="add del mod">
          <ac:chgData name="James Clegg" userId="c6df1435-7a36-4b38-be4d-16e68e91152f" providerId="ADAL" clId="{8B54C7F4-06FF-4B00-8440-1DF9AD546267}" dt="2020-12-11T09:14:07.185" v="516" actId="478"/>
          <ac:spMkLst>
            <pc:docMk/>
            <pc:sldMk cId="2040935032" sldId="323"/>
            <ac:spMk id="24" creationId="{0317D019-25C1-4B84-AD04-27BF2E10E918}"/>
          </ac:spMkLst>
        </pc:spChg>
        <pc:spChg chg="add del">
          <ac:chgData name="James Clegg" userId="c6df1435-7a36-4b38-be4d-16e68e91152f" providerId="ADAL" clId="{8B54C7F4-06FF-4B00-8440-1DF9AD546267}" dt="2020-12-11T09:12:57.592" v="488" actId="478"/>
          <ac:spMkLst>
            <pc:docMk/>
            <pc:sldMk cId="2040935032" sldId="323"/>
            <ac:spMk id="25" creationId="{2541B37F-9B80-496D-B2DF-F857EC9CC19E}"/>
          </ac:spMkLst>
        </pc:spChg>
        <pc:spChg chg="add mod">
          <ac:chgData name="James Clegg" userId="c6df1435-7a36-4b38-be4d-16e68e91152f" providerId="ADAL" clId="{8B54C7F4-06FF-4B00-8440-1DF9AD546267}" dt="2020-12-11T09:14:26.220" v="519" actId="1076"/>
          <ac:spMkLst>
            <pc:docMk/>
            <pc:sldMk cId="2040935032" sldId="323"/>
            <ac:spMk id="26" creationId="{69CCB6AA-04BB-4645-A61B-45D4A840D1FB}"/>
          </ac:spMkLst>
        </pc:spChg>
        <pc:spChg chg="add del">
          <ac:chgData name="James Clegg" userId="c6df1435-7a36-4b38-be4d-16e68e91152f" providerId="ADAL" clId="{8B54C7F4-06FF-4B00-8440-1DF9AD546267}" dt="2020-12-11T09:12:55.873" v="487" actId="478"/>
          <ac:spMkLst>
            <pc:docMk/>
            <pc:sldMk cId="2040935032" sldId="323"/>
            <ac:spMk id="27" creationId="{16E8020F-970B-4847-B8BE-DCACE5008E22}"/>
          </ac:spMkLst>
        </pc:spChg>
        <pc:spChg chg="add del">
          <ac:chgData name="James Clegg" userId="c6df1435-7a36-4b38-be4d-16e68e91152f" providerId="ADAL" clId="{8B54C7F4-06FF-4B00-8440-1DF9AD546267}" dt="2020-12-11T09:12:43.918" v="484" actId="478"/>
          <ac:spMkLst>
            <pc:docMk/>
            <pc:sldMk cId="2040935032" sldId="323"/>
            <ac:spMk id="34" creationId="{1632CBE5-B11D-432B-8C4C-18113339138F}"/>
          </ac:spMkLst>
        </pc:spChg>
        <pc:spChg chg="add del">
          <ac:chgData name="James Clegg" userId="c6df1435-7a36-4b38-be4d-16e68e91152f" providerId="ADAL" clId="{8B54C7F4-06FF-4B00-8440-1DF9AD546267}" dt="2020-12-11T09:12:43.918" v="484" actId="478"/>
          <ac:spMkLst>
            <pc:docMk/>
            <pc:sldMk cId="2040935032" sldId="323"/>
            <ac:spMk id="37" creationId="{0D909A41-AA23-49FB-897D-0EDA086A7824}"/>
          </ac:spMkLst>
        </pc:spChg>
        <pc:spChg chg="add del">
          <ac:chgData name="James Clegg" userId="c6df1435-7a36-4b38-be4d-16e68e91152f" providerId="ADAL" clId="{8B54C7F4-06FF-4B00-8440-1DF9AD546267}" dt="2020-12-11T09:12:43.918" v="484" actId="478"/>
          <ac:spMkLst>
            <pc:docMk/>
            <pc:sldMk cId="2040935032" sldId="323"/>
            <ac:spMk id="38" creationId="{DDA3FA6F-05F0-4252-8543-E296B54776A3}"/>
          </ac:spMkLst>
        </pc:spChg>
        <pc:spChg chg="add del">
          <ac:chgData name="James Clegg" userId="c6df1435-7a36-4b38-be4d-16e68e91152f" providerId="ADAL" clId="{8B54C7F4-06FF-4B00-8440-1DF9AD546267}" dt="2020-12-11T09:12:43.918" v="484" actId="478"/>
          <ac:spMkLst>
            <pc:docMk/>
            <pc:sldMk cId="2040935032" sldId="323"/>
            <ac:spMk id="39" creationId="{3DA13616-9AA8-49B3-8BFA-55B23FC3CE6E}"/>
          </ac:spMkLst>
        </pc:spChg>
        <pc:spChg chg="add del">
          <ac:chgData name="James Clegg" userId="c6df1435-7a36-4b38-be4d-16e68e91152f" providerId="ADAL" clId="{8B54C7F4-06FF-4B00-8440-1DF9AD546267}" dt="2020-12-11T09:12:43.918" v="484" actId="478"/>
          <ac:spMkLst>
            <pc:docMk/>
            <pc:sldMk cId="2040935032" sldId="323"/>
            <ac:spMk id="40" creationId="{99BC626B-4577-41AC-BE23-134438973271}"/>
          </ac:spMkLst>
        </pc:spChg>
        <pc:spChg chg="add del mod">
          <ac:chgData name="James Clegg" userId="c6df1435-7a36-4b38-be4d-16e68e91152f" providerId="ADAL" clId="{8B54C7F4-06FF-4B00-8440-1DF9AD546267}" dt="2020-12-11T09:14:07.185" v="516" actId="478"/>
          <ac:spMkLst>
            <pc:docMk/>
            <pc:sldMk cId="2040935032" sldId="323"/>
            <ac:spMk id="41" creationId="{6CC5F1CB-B3F6-447F-A181-301920F9426D}"/>
          </ac:spMkLst>
        </pc:spChg>
        <pc:spChg chg="add del">
          <ac:chgData name="James Clegg" userId="c6df1435-7a36-4b38-be4d-16e68e91152f" providerId="ADAL" clId="{8B54C7F4-06FF-4B00-8440-1DF9AD546267}" dt="2020-12-11T09:12:43.918" v="484" actId="478"/>
          <ac:spMkLst>
            <pc:docMk/>
            <pc:sldMk cId="2040935032" sldId="323"/>
            <ac:spMk id="42" creationId="{2175CF9F-0B29-49D4-ADEC-BBB36133C4DB}"/>
          </ac:spMkLst>
        </pc:spChg>
        <pc:spChg chg="add del">
          <ac:chgData name="James Clegg" userId="c6df1435-7a36-4b38-be4d-16e68e91152f" providerId="ADAL" clId="{8B54C7F4-06FF-4B00-8440-1DF9AD546267}" dt="2020-12-11T09:12:43.918" v="484" actId="478"/>
          <ac:spMkLst>
            <pc:docMk/>
            <pc:sldMk cId="2040935032" sldId="323"/>
            <ac:spMk id="43" creationId="{07210C68-1C4B-4FED-96C9-24C1382534EF}"/>
          </ac:spMkLst>
        </pc:spChg>
        <pc:spChg chg="add mod">
          <ac:chgData name="James Clegg" userId="c6df1435-7a36-4b38-be4d-16e68e91152f" providerId="ADAL" clId="{8B54C7F4-06FF-4B00-8440-1DF9AD546267}" dt="2020-12-11T09:17:58.900" v="566" actId="1076"/>
          <ac:spMkLst>
            <pc:docMk/>
            <pc:sldMk cId="2040935032" sldId="323"/>
            <ac:spMk id="44" creationId="{F1C8DE62-9DAB-48E3-A590-75AF86B27352}"/>
          </ac:spMkLst>
        </pc:spChg>
        <pc:spChg chg="add mod">
          <ac:chgData name="James Clegg" userId="c6df1435-7a36-4b38-be4d-16e68e91152f" providerId="ADAL" clId="{8B54C7F4-06FF-4B00-8440-1DF9AD546267}" dt="2020-12-11T09:14:26.220" v="519" actId="1076"/>
          <ac:spMkLst>
            <pc:docMk/>
            <pc:sldMk cId="2040935032" sldId="323"/>
            <ac:spMk id="45" creationId="{C34A1D05-E79F-4792-B151-8C1229EED856}"/>
          </ac:spMkLst>
        </pc:spChg>
        <pc:spChg chg="add mod">
          <ac:chgData name="James Clegg" userId="c6df1435-7a36-4b38-be4d-16e68e91152f" providerId="ADAL" clId="{8B54C7F4-06FF-4B00-8440-1DF9AD546267}" dt="2020-12-11T09:14:26.220" v="519" actId="1076"/>
          <ac:spMkLst>
            <pc:docMk/>
            <pc:sldMk cId="2040935032" sldId="323"/>
            <ac:spMk id="46" creationId="{9135BE7F-B806-4A4D-966F-88CE58C47D8D}"/>
          </ac:spMkLst>
        </pc:spChg>
        <pc:spChg chg="add mod">
          <ac:chgData name="James Clegg" userId="c6df1435-7a36-4b38-be4d-16e68e91152f" providerId="ADAL" clId="{8B54C7F4-06FF-4B00-8440-1DF9AD546267}" dt="2020-12-11T09:28:43.632" v="826" actId="20577"/>
          <ac:spMkLst>
            <pc:docMk/>
            <pc:sldMk cId="2040935032" sldId="323"/>
            <ac:spMk id="47" creationId="{AC7F896C-B73B-44E9-BD63-F18459B09B40}"/>
          </ac:spMkLst>
        </pc:spChg>
        <pc:spChg chg="add mod">
          <ac:chgData name="James Clegg" userId="c6df1435-7a36-4b38-be4d-16e68e91152f" providerId="ADAL" clId="{8B54C7F4-06FF-4B00-8440-1DF9AD546267}" dt="2020-12-11T09:20:09.816" v="625" actId="1037"/>
          <ac:spMkLst>
            <pc:docMk/>
            <pc:sldMk cId="2040935032" sldId="323"/>
            <ac:spMk id="48" creationId="{CEE0A6D7-91B9-42F8-A414-D958395171DE}"/>
          </ac:spMkLst>
        </pc:spChg>
        <pc:grpChg chg="add mod ord">
          <ac:chgData name="James Clegg" userId="c6df1435-7a36-4b38-be4d-16e68e91152f" providerId="ADAL" clId="{8B54C7F4-06FF-4B00-8440-1DF9AD546267}" dt="2020-12-11T09:34:02.191" v="883" actId="1076"/>
          <ac:grpSpMkLst>
            <pc:docMk/>
            <pc:sldMk cId="2040935032" sldId="323"/>
            <ac:grpSpMk id="7" creationId="{37EE9946-7FBD-4E70-AC8D-B4F07B7E4224}"/>
          </ac:grpSpMkLst>
        </pc:grpChg>
        <pc:grpChg chg="add mod">
          <ac:chgData name="James Clegg" userId="c6df1435-7a36-4b38-be4d-16e68e91152f" providerId="ADAL" clId="{8B54C7F4-06FF-4B00-8440-1DF9AD546267}" dt="2020-12-11T09:12:49.254" v="485" actId="1076"/>
          <ac:grpSpMkLst>
            <pc:docMk/>
            <pc:sldMk cId="2040935032" sldId="323"/>
            <ac:grpSpMk id="10" creationId="{78F3C6AC-4B8E-4E6A-AD9B-5A9CA4E5DD7D}"/>
          </ac:grpSpMkLst>
        </pc:grpChg>
        <pc:grpChg chg="add del">
          <ac:chgData name="James Clegg" userId="c6df1435-7a36-4b38-be4d-16e68e91152f" providerId="ADAL" clId="{8B54C7F4-06FF-4B00-8440-1DF9AD546267}" dt="2020-12-11T09:12:43.918" v="484" actId="478"/>
          <ac:grpSpMkLst>
            <pc:docMk/>
            <pc:sldMk cId="2040935032" sldId="323"/>
            <ac:grpSpMk id="28" creationId="{F3D780AD-669A-4656-9E82-71913643E329}"/>
          </ac:grpSpMkLst>
        </pc:grpChg>
        <pc:picChg chg="add del">
          <ac:chgData name="James Clegg" userId="c6df1435-7a36-4b38-be4d-16e68e91152f" providerId="ADAL" clId="{8B54C7F4-06FF-4B00-8440-1DF9AD546267}" dt="2020-12-11T09:07:37.422" v="473" actId="478"/>
          <ac:picMkLst>
            <pc:docMk/>
            <pc:sldMk cId="2040935032" sldId="323"/>
            <ac:picMk id="2" creationId="{8C3EF3B3-69A7-4270-A443-177370B5590A}"/>
          </ac:picMkLst>
        </pc:picChg>
        <pc:picChg chg="add mod">
          <ac:chgData name="James Clegg" userId="c6df1435-7a36-4b38-be4d-16e68e91152f" providerId="ADAL" clId="{8B54C7F4-06FF-4B00-8440-1DF9AD546267}" dt="2020-12-11T09:08:42.682" v="481" actId="164"/>
          <ac:picMkLst>
            <pc:docMk/>
            <pc:sldMk cId="2040935032" sldId="323"/>
            <ac:picMk id="5" creationId="{79C45088-B75E-41EA-A335-B0FD40AE4C42}"/>
          </ac:picMkLst>
        </pc:picChg>
        <pc:picChg chg="add mod">
          <ac:chgData name="James Clegg" userId="c6df1435-7a36-4b38-be4d-16e68e91152f" providerId="ADAL" clId="{8B54C7F4-06FF-4B00-8440-1DF9AD546267}" dt="2020-12-11T09:14:30.455" v="520" actId="1076"/>
          <ac:picMkLst>
            <pc:docMk/>
            <pc:sldMk cId="2040935032" sldId="323"/>
            <ac:picMk id="8" creationId="{E73FE035-4C7E-4BC2-B046-6FEFF467273B}"/>
          </ac:picMkLst>
        </pc:picChg>
        <pc:cxnChg chg="add mod">
          <ac:chgData name="James Clegg" userId="c6df1435-7a36-4b38-be4d-16e68e91152f" providerId="ADAL" clId="{8B54C7F4-06FF-4B00-8440-1DF9AD546267}" dt="2020-12-11T09:12:49.254" v="485" actId="1076"/>
          <ac:cxnSpMkLst>
            <pc:docMk/>
            <pc:sldMk cId="2040935032" sldId="323"/>
            <ac:cxnSpMk id="20" creationId="{FB756238-CADE-4DB9-9F73-89E796AD86C3}"/>
          </ac:cxnSpMkLst>
        </pc:cxnChg>
        <pc:cxnChg chg="add mod">
          <ac:chgData name="James Clegg" userId="c6df1435-7a36-4b38-be4d-16e68e91152f" providerId="ADAL" clId="{8B54C7F4-06FF-4B00-8440-1DF9AD546267}" dt="2020-12-11T09:12:49.254" v="485" actId="1076"/>
          <ac:cxnSpMkLst>
            <pc:docMk/>
            <pc:sldMk cId="2040935032" sldId="323"/>
            <ac:cxnSpMk id="21" creationId="{DEF226BB-9E60-4FC5-B780-393885E03646}"/>
          </ac:cxnSpMkLst>
        </pc:cxnChg>
        <pc:cxnChg chg="mod">
          <ac:chgData name="James Clegg" userId="c6df1435-7a36-4b38-be4d-16e68e91152f" providerId="ADAL" clId="{8B54C7F4-06FF-4B00-8440-1DF9AD546267}" dt="2020-12-11T09:12:43.918" v="484" actId="478"/>
          <ac:cxnSpMkLst>
            <pc:docMk/>
            <pc:sldMk cId="2040935032" sldId="323"/>
            <ac:cxnSpMk id="32" creationId="{E7C7F18F-056F-4ACA-861A-B1FC66780273}"/>
          </ac:cxnSpMkLst>
        </pc:cxnChg>
        <pc:cxnChg chg="mod">
          <ac:chgData name="James Clegg" userId="c6df1435-7a36-4b38-be4d-16e68e91152f" providerId="ADAL" clId="{8B54C7F4-06FF-4B00-8440-1DF9AD546267}" dt="2020-12-11T09:12:43.918" v="484" actId="478"/>
          <ac:cxnSpMkLst>
            <pc:docMk/>
            <pc:sldMk cId="2040935032" sldId="323"/>
            <ac:cxnSpMk id="33" creationId="{1AD8326A-9F42-49D5-907B-0C4533BD49BF}"/>
          </ac:cxnSpMkLst>
        </pc:cxnChg>
        <pc:cxnChg chg="add del">
          <ac:chgData name="James Clegg" userId="c6df1435-7a36-4b38-be4d-16e68e91152f" providerId="ADAL" clId="{8B54C7F4-06FF-4B00-8440-1DF9AD546267}" dt="2020-12-11T09:12:43.918" v="484" actId="478"/>
          <ac:cxnSpMkLst>
            <pc:docMk/>
            <pc:sldMk cId="2040935032" sldId="323"/>
            <ac:cxnSpMk id="35" creationId="{B2540A5B-0CCC-4C01-9E34-7030394245E0}"/>
          </ac:cxnSpMkLst>
        </pc:cxnChg>
        <pc:cxnChg chg="add del">
          <ac:chgData name="James Clegg" userId="c6df1435-7a36-4b38-be4d-16e68e91152f" providerId="ADAL" clId="{8B54C7F4-06FF-4B00-8440-1DF9AD546267}" dt="2020-12-11T09:12:43.918" v="484" actId="478"/>
          <ac:cxnSpMkLst>
            <pc:docMk/>
            <pc:sldMk cId="2040935032" sldId="323"/>
            <ac:cxnSpMk id="36" creationId="{0A1E1573-95B7-45C1-BEB7-3E1C7717A329}"/>
          </ac:cxnSpMkLst>
        </pc:cxnChg>
      </pc:sldChg>
      <pc:sldChg chg="addSp delSp modSp add modTransition delAnim modAnim">
        <pc:chgData name="James Clegg" userId="c6df1435-7a36-4b38-be4d-16e68e91152f" providerId="ADAL" clId="{8B54C7F4-06FF-4B00-8440-1DF9AD546267}" dt="2020-12-11T10:39:57.729" v="1913"/>
        <pc:sldMkLst>
          <pc:docMk/>
          <pc:sldMk cId="1761765783" sldId="324"/>
        </pc:sldMkLst>
        <pc:spChg chg="add mod">
          <ac:chgData name="James Clegg" userId="c6df1435-7a36-4b38-be4d-16e68e91152f" providerId="ADAL" clId="{8B54C7F4-06FF-4B00-8440-1DF9AD546267}" dt="2020-12-11T09:31:33.906" v="854" actId="1076"/>
          <ac:spMkLst>
            <pc:docMk/>
            <pc:sldMk cId="1761765783" sldId="324"/>
            <ac:spMk id="16" creationId="{22B718F2-F2F3-4AD3-B0DC-FE4EB96F8CD4}"/>
          </ac:spMkLst>
        </pc:spChg>
        <pc:spChg chg="add del mod">
          <ac:chgData name="James Clegg" userId="c6df1435-7a36-4b38-be4d-16e68e91152f" providerId="ADAL" clId="{8B54C7F4-06FF-4B00-8440-1DF9AD546267}" dt="2020-12-11T09:33:38.496" v="879" actId="478"/>
          <ac:spMkLst>
            <pc:docMk/>
            <pc:sldMk cId="1761765783" sldId="324"/>
            <ac:spMk id="17" creationId="{EB68866C-47EC-4196-A6E9-6E0D6ACAD060}"/>
          </ac:spMkLst>
        </pc:spChg>
        <pc:spChg chg="add mod">
          <ac:chgData name="James Clegg" userId="c6df1435-7a36-4b38-be4d-16e68e91152f" providerId="ADAL" clId="{8B54C7F4-06FF-4B00-8440-1DF9AD546267}" dt="2020-12-11T09:34:59.742" v="889" actId="693"/>
          <ac:spMkLst>
            <pc:docMk/>
            <pc:sldMk cId="1761765783" sldId="324"/>
            <ac:spMk id="18" creationId="{80015669-6170-43E5-8ED8-85BFEC1187FF}"/>
          </ac:spMkLst>
        </pc:spChg>
        <pc:spChg chg="add del">
          <ac:chgData name="James Clegg" userId="c6df1435-7a36-4b38-be4d-16e68e91152f" providerId="ADAL" clId="{8B54C7F4-06FF-4B00-8440-1DF9AD546267}" dt="2020-12-11T09:35:14.476" v="893"/>
          <ac:spMkLst>
            <pc:docMk/>
            <pc:sldMk cId="1761765783" sldId="324"/>
            <ac:spMk id="19" creationId="{905D32EC-A474-41ED-A53F-9BCEB0EC09E9}"/>
          </ac:spMkLst>
        </pc:spChg>
        <pc:spChg chg="add mod">
          <ac:chgData name="James Clegg" userId="c6df1435-7a36-4b38-be4d-16e68e91152f" providerId="ADAL" clId="{8B54C7F4-06FF-4B00-8440-1DF9AD546267}" dt="2020-12-11T09:35:37.613" v="896" actId="1076"/>
          <ac:spMkLst>
            <pc:docMk/>
            <pc:sldMk cId="1761765783" sldId="324"/>
            <ac:spMk id="20" creationId="{839E87EA-B4F6-4B38-AD82-CEF826E0ACA4}"/>
          </ac:spMkLst>
        </pc:spChg>
        <pc:spChg chg="add mod">
          <ac:chgData name="James Clegg" userId="c6df1435-7a36-4b38-be4d-16e68e91152f" providerId="ADAL" clId="{8B54C7F4-06FF-4B00-8440-1DF9AD546267}" dt="2020-12-11T09:35:43.679" v="898" actId="1076"/>
          <ac:spMkLst>
            <pc:docMk/>
            <pc:sldMk cId="1761765783" sldId="324"/>
            <ac:spMk id="21" creationId="{528763BD-4220-4AF7-BEE2-08973843B547}"/>
          </ac:spMkLst>
        </pc:spChg>
        <pc:spChg chg="add mod">
          <ac:chgData name="James Clegg" userId="c6df1435-7a36-4b38-be4d-16e68e91152f" providerId="ADAL" clId="{8B54C7F4-06FF-4B00-8440-1DF9AD546267}" dt="2020-12-11T09:36:29.613" v="910" actId="1037"/>
          <ac:spMkLst>
            <pc:docMk/>
            <pc:sldMk cId="1761765783" sldId="324"/>
            <ac:spMk id="22" creationId="{DAB94969-D554-436D-96CE-131106B5D35A}"/>
          </ac:spMkLst>
        </pc:spChg>
        <pc:spChg chg="add mod">
          <ac:chgData name="James Clegg" userId="c6df1435-7a36-4b38-be4d-16e68e91152f" providerId="ADAL" clId="{8B54C7F4-06FF-4B00-8440-1DF9AD546267}" dt="2020-12-11T09:36:29.613" v="910" actId="1037"/>
          <ac:spMkLst>
            <pc:docMk/>
            <pc:sldMk cId="1761765783" sldId="324"/>
            <ac:spMk id="23" creationId="{8FE82E87-2EFB-465C-9DE7-14DE5495A565}"/>
          </ac:spMkLst>
        </pc:spChg>
        <pc:spChg chg="add mod">
          <ac:chgData name="James Clegg" userId="c6df1435-7a36-4b38-be4d-16e68e91152f" providerId="ADAL" clId="{8B54C7F4-06FF-4B00-8440-1DF9AD546267}" dt="2020-12-11T09:36:29.613" v="910" actId="1037"/>
          <ac:spMkLst>
            <pc:docMk/>
            <pc:sldMk cId="1761765783" sldId="324"/>
            <ac:spMk id="24" creationId="{11A90F89-8282-483F-BFEF-3E68722FD597}"/>
          </ac:spMkLst>
        </pc:spChg>
        <pc:spChg chg="add mod">
          <ac:chgData name="James Clegg" userId="c6df1435-7a36-4b38-be4d-16e68e91152f" providerId="ADAL" clId="{8B54C7F4-06FF-4B00-8440-1DF9AD546267}" dt="2020-12-11T09:37:07.147" v="913" actId="1076"/>
          <ac:spMkLst>
            <pc:docMk/>
            <pc:sldMk cId="1761765783" sldId="324"/>
            <ac:spMk id="25" creationId="{3A50F873-A997-4DA2-9B33-57F318ECB0F5}"/>
          </ac:spMkLst>
        </pc:spChg>
        <pc:spChg chg="add mod">
          <ac:chgData name="James Clegg" userId="c6df1435-7a36-4b38-be4d-16e68e91152f" providerId="ADAL" clId="{8B54C7F4-06FF-4B00-8440-1DF9AD546267}" dt="2020-12-11T09:37:07.147" v="913" actId="1076"/>
          <ac:spMkLst>
            <pc:docMk/>
            <pc:sldMk cId="1761765783" sldId="324"/>
            <ac:spMk id="26" creationId="{7F774227-2316-449E-ACD2-0E7157C123D3}"/>
          </ac:spMkLst>
        </pc:spChg>
        <pc:spChg chg="add mod">
          <ac:chgData name="James Clegg" userId="c6df1435-7a36-4b38-be4d-16e68e91152f" providerId="ADAL" clId="{8B54C7F4-06FF-4B00-8440-1DF9AD546267}" dt="2020-12-11T09:37:07.147" v="913" actId="1076"/>
          <ac:spMkLst>
            <pc:docMk/>
            <pc:sldMk cId="1761765783" sldId="324"/>
            <ac:spMk id="27" creationId="{688C734B-3838-4727-ABF3-F6EEAFF7196D}"/>
          </ac:spMkLst>
        </pc:spChg>
        <pc:spChg chg="add mod">
          <ac:chgData name="James Clegg" userId="c6df1435-7a36-4b38-be4d-16e68e91152f" providerId="ADAL" clId="{8B54C7F4-06FF-4B00-8440-1DF9AD546267}" dt="2020-12-11T09:37:21.484" v="916" actId="208"/>
          <ac:spMkLst>
            <pc:docMk/>
            <pc:sldMk cId="1761765783" sldId="324"/>
            <ac:spMk id="28" creationId="{3D326AFD-2BB0-4A0F-A7E0-6ACF57202EE4}"/>
          </ac:spMkLst>
        </pc:spChg>
        <pc:spChg chg="add mod">
          <ac:chgData name="James Clegg" userId="c6df1435-7a36-4b38-be4d-16e68e91152f" providerId="ADAL" clId="{8B54C7F4-06FF-4B00-8440-1DF9AD546267}" dt="2020-12-11T09:37:21.484" v="916" actId="208"/>
          <ac:spMkLst>
            <pc:docMk/>
            <pc:sldMk cId="1761765783" sldId="324"/>
            <ac:spMk id="29" creationId="{887B804B-D66E-4259-B131-92622192A042}"/>
          </ac:spMkLst>
        </pc:spChg>
        <pc:spChg chg="add mod">
          <ac:chgData name="James Clegg" userId="c6df1435-7a36-4b38-be4d-16e68e91152f" providerId="ADAL" clId="{8B54C7F4-06FF-4B00-8440-1DF9AD546267}" dt="2020-12-11T09:37:21.484" v="916" actId="208"/>
          <ac:spMkLst>
            <pc:docMk/>
            <pc:sldMk cId="1761765783" sldId="324"/>
            <ac:spMk id="30" creationId="{78250449-285E-4CDF-8451-779D237FE7E3}"/>
          </ac:spMkLst>
        </pc:spChg>
        <pc:spChg chg="add mod">
          <ac:chgData name="James Clegg" userId="c6df1435-7a36-4b38-be4d-16e68e91152f" providerId="ADAL" clId="{8B54C7F4-06FF-4B00-8440-1DF9AD546267}" dt="2020-12-11T09:38:38.831" v="927" actId="1076"/>
          <ac:spMkLst>
            <pc:docMk/>
            <pc:sldMk cId="1761765783" sldId="324"/>
            <ac:spMk id="31" creationId="{9244EC01-D1DA-4B6C-87F4-8AB4F7329FC7}"/>
          </ac:spMkLst>
        </pc:spChg>
        <pc:spChg chg="add mod">
          <ac:chgData name="James Clegg" userId="c6df1435-7a36-4b38-be4d-16e68e91152f" providerId="ADAL" clId="{8B54C7F4-06FF-4B00-8440-1DF9AD546267}" dt="2020-12-11T09:38:38.831" v="927" actId="1076"/>
          <ac:spMkLst>
            <pc:docMk/>
            <pc:sldMk cId="1761765783" sldId="324"/>
            <ac:spMk id="32" creationId="{28842B50-8242-45A4-8288-A9820603E2F6}"/>
          </ac:spMkLst>
        </pc:spChg>
        <pc:spChg chg="add mod">
          <ac:chgData name="James Clegg" userId="c6df1435-7a36-4b38-be4d-16e68e91152f" providerId="ADAL" clId="{8B54C7F4-06FF-4B00-8440-1DF9AD546267}" dt="2020-12-11T09:38:38.831" v="927" actId="1076"/>
          <ac:spMkLst>
            <pc:docMk/>
            <pc:sldMk cId="1761765783" sldId="324"/>
            <ac:spMk id="33" creationId="{10903FA7-A22E-4C84-A4BF-BEA63A276601}"/>
          </ac:spMkLst>
        </pc:spChg>
        <pc:spChg chg="add mod">
          <ac:chgData name="James Clegg" userId="c6df1435-7a36-4b38-be4d-16e68e91152f" providerId="ADAL" clId="{8B54C7F4-06FF-4B00-8440-1DF9AD546267}" dt="2020-12-11T09:39:50.070" v="974" actId="1038"/>
          <ac:spMkLst>
            <pc:docMk/>
            <pc:sldMk cId="1761765783" sldId="324"/>
            <ac:spMk id="34" creationId="{7F5635B6-72C3-4977-BBB1-36D876DDB56A}"/>
          </ac:spMkLst>
        </pc:spChg>
        <pc:spChg chg="add mod">
          <ac:chgData name="James Clegg" userId="c6df1435-7a36-4b38-be4d-16e68e91152f" providerId="ADAL" clId="{8B54C7F4-06FF-4B00-8440-1DF9AD546267}" dt="2020-12-11T09:39:40.850" v="932" actId="14100"/>
          <ac:spMkLst>
            <pc:docMk/>
            <pc:sldMk cId="1761765783" sldId="324"/>
            <ac:spMk id="35" creationId="{831CDB19-B986-4B9B-8EC1-413AB3B44235}"/>
          </ac:spMkLst>
        </pc:spChg>
        <pc:spChg chg="add mod">
          <ac:chgData name="James Clegg" userId="c6df1435-7a36-4b38-be4d-16e68e91152f" providerId="ADAL" clId="{8B54C7F4-06FF-4B00-8440-1DF9AD546267}" dt="2020-12-11T09:40:45.811" v="978" actId="1076"/>
          <ac:spMkLst>
            <pc:docMk/>
            <pc:sldMk cId="1761765783" sldId="324"/>
            <ac:spMk id="36" creationId="{0AB42EC8-80E3-495C-B3F8-BB231B1F313B}"/>
          </ac:spMkLst>
        </pc:spChg>
        <pc:spChg chg="add mod">
          <ac:chgData name="James Clegg" userId="c6df1435-7a36-4b38-be4d-16e68e91152f" providerId="ADAL" clId="{8B54C7F4-06FF-4B00-8440-1DF9AD546267}" dt="2020-12-11T09:40:38.701" v="977" actId="1076"/>
          <ac:spMkLst>
            <pc:docMk/>
            <pc:sldMk cId="1761765783" sldId="324"/>
            <ac:spMk id="37" creationId="{1FB6BD5B-C755-44C9-92C6-222EFACD2D5F}"/>
          </ac:spMkLst>
        </pc:spChg>
        <pc:picChg chg="add mod">
          <ac:chgData name="James Clegg" userId="c6df1435-7a36-4b38-be4d-16e68e91152f" providerId="ADAL" clId="{8B54C7F4-06FF-4B00-8440-1DF9AD546267}" dt="2020-12-11T09:31:09.750" v="849" actId="408"/>
          <ac:picMkLst>
            <pc:docMk/>
            <pc:sldMk cId="1761765783" sldId="324"/>
            <ac:picMk id="3" creationId="{214110C8-F42E-494E-A273-0A4E6FED660E}"/>
          </ac:picMkLst>
        </pc:picChg>
        <pc:picChg chg="add mod">
          <ac:chgData name="James Clegg" userId="c6df1435-7a36-4b38-be4d-16e68e91152f" providerId="ADAL" clId="{8B54C7F4-06FF-4B00-8440-1DF9AD546267}" dt="2020-12-11T09:31:09.750" v="849" actId="408"/>
          <ac:picMkLst>
            <pc:docMk/>
            <pc:sldMk cId="1761765783" sldId="324"/>
            <ac:picMk id="5" creationId="{D894F79B-EC6C-4037-8C2C-E21ED59E5A19}"/>
          </ac:picMkLst>
        </pc:picChg>
        <pc:picChg chg="add mod">
          <ac:chgData name="James Clegg" userId="c6df1435-7a36-4b38-be4d-16e68e91152f" providerId="ADAL" clId="{8B54C7F4-06FF-4B00-8440-1DF9AD546267}" dt="2020-12-11T09:31:09.750" v="849" actId="408"/>
          <ac:picMkLst>
            <pc:docMk/>
            <pc:sldMk cId="1761765783" sldId="324"/>
            <ac:picMk id="7" creationId="{4C382F27-02E7-4C4A-BC16-51FFE8C29A6D}"/>
          </ac:picMkLst>
        </pc:picChg>
        <pc:picChg chg="add mod">
          <ac:chgData name="James Clegg" userId="c6df1435-7a36-4b38-be4d-16e68e91152f" providerId="ADAL" clId="{8B54C7F4-06FF-4B00-8440-1DF9AD546267}" dt="2020-12-11T09:33:15.002" v="874" actId="554"/>
          <ac:picMkLst>
            <pc:docMk/>
            <pc:sldMk cId="1761765783" sldId="324"/>
            <ac:picMk id="9" creationId="{A9D69330-F99D-4C01-B10B-22C5FF62A693}"/>
          </ac:picMkLst>
        </pc:picChg>
        <pc:picChg chg="add mod">
          <ac:chgData name="James Clegg" userId="c6df1435-7a36-4b38-be4d-16e68e91152f" providerId="ADAL" clId="{8B54C7F4-06FF-4B00-8440-1DF9AD546267}" dt="2020-12-11T09:33:15.002" v="874" actId="554"/>
          <ac:picMkLst>
            <pc:docMk/>
            <pc:sldMk cId="1761765783" sldId="324"/>
            <ac:picMk id="11" creationId="{9C8FCD1C-7D53-4A72-9EDF-545C8B7A15FB}"/>
          </ac:picMkLst>
        </pc:picChg>
        <pc:picChg chg="add mod">
          <ac:chgData name="James Clegg" userId="c6df1435-7a36-4b38-be4d-16e68e91152f" providerId="ADAL" clId="{8B54C7F4-06FF-4B00-8440-1DF9AD546267}" dt="2020-12-11T09:33:15.002" v="874" actId="554"/>
          <ac:picMkLst>
            <pc:docMk/>
            <pc:sldMk cId="1761765783" sldId="324"/>
            <ac:picMk id="13" creationId="{57FEC7B0-DC03-4651-8BF6-B48B7D77F2DC}"/>
          </ac:picMkLst>
        </pc:picChg>
        <pc:picChg chg="add mod">
          <ac:chgData name="James Clegg" userId="c6df1435-7a36-4b38-be4d-16e68e91152f" providerId="ADAL" clId="{8B54C7F4-06FF-4B00-8440-1DF9AD546267}" dt="2020-12-11T09:33:15.002" v="874" actId="554"/>
          <ac:picMkLst>
            <pc:docMk/>
            <pc:sldMk cId="1761765783" sldId="324"/>
            <ac:picMk id="15" creationId="{F754365E-2CBD-4B6D-BDD4-A19F97E9EBCA}"/>
          </ac:picMkLst>
        </pc:picChg>
      </pc:sldChg>
      <pc:sldChg chg="addSp delSp modSp add modTransition delAnim modAnim">
        <pc:chgData name="James Clegg" userId="c6df1435-7a36-4b38-be4d-16e68e91152f" providerId="ADAL" clId="{8B54C7F4-06FF-4B00-8440-1DF9AD546267}" dt="2020-12-11T10:39:57.729" v="1913"/>
        <pc:sldMkLst>
          <pc:docMk/>
          <pc:sldMk cId="853415847" sldId="325"/>
        </pc:sldMkLst>
        <pc:spChg chg="add mod">
          <ac:chgData name="James Clegg" userId="c6df1435-7a36-4b38-be4d-16e68e91152f" providerId="ADAL" clId="{8B54C7F4-06FF-4B00-8440-1DF9AD546267}" dt="2020-12-11T09:53:27.714" v="1109" actId="1076"/>
          <ac:spMkLst>
            <pc:docMk/>
            <pc:sldMk cId="853415847" sldId="325"/>
            <ac:spMk id="2" creationId="{43163F71-2A3D-4A65-BDD6-FF461613B404}"/>
          </ac:spMkLst>
        </pc:spChg>
        <pc:spChg chg="add del mod">
          <ac:chgData name="James Clegg" userId="c6df1435-7a36-4b38-be4d-16e68e91152f" providerId="ADAL" clId="{8B54C7F4-06FF-4B00-8440-1DF9AD546267}" dt="2020-12-11T09:53:58.500" v="1115" actId="478"/>
          <ac:spMkLst>
            <pc:docMk/>
            <pc:sldMk cId="853415847" sldId="325"/>
            <ac:spMk id="4" creationId="{956BE4CE-8A88-4257-A7A7-F5E0FE575C9B}"/>
          </ac:spMkLst>
        </pc:spChg>
        <pc:spChg chg="add mod ord">
          <ac:chgData name="James Clegg" userId="c6df1435-7a36-4b38-be4d-16e68e91152f" providerId="ADAL" clId="{8B54C7F4-06FF-4B00-8440-1DF9AD546267}" dt="2020-12-11T10:02:09.511" v="1311" actId="166"/>
          <ac:spMkLst>
            <pc:docMk/>
            <pc:sldMk cId="853415847" sldId="325"/>
            <ac:spMk id="5" creationId="{B5749408-7FCB-44C1-8700-9D7E2F5466FA}"/>
          </ac:spMkLst>
        </pc:spChg>
        <pc:spChg chg="add mod ord">
          <ac:chgData name="James Clegg" userId="c6df1435-7a36-4b38-be4d-16e68e91152f" providerId="ADAL" clId="{8B54C7F4-06FF-4B00-8440-1DF9AD546267}" dt="2020-12-11T10:02:09.511" v="1311" actId="166"/>
          <ac:spMkLst>
            <pc:docMk/>
            <pc:sldMk cId="853415847" sldId="325"/>
            <ac:spMk id="6" creationId="{A932DE7F-E985-4B77-BA4F-A3E959A8B476}"/>
          </ac:spMkLst>
        </pc:spChg>
        <pc:spChg chg="add mod ord">
          <ac:chgData name="James Clegg" userId="c6df1435-7a36-4b38-be4d-16e68e91152f" providerId="ADAL" clId="{8B54C7F4-06FF-4B00-8440-1DF9AD546267}" dt="2020-12-11T10:02:09.511" v="1311" actId="166"/>
          <ac:spMkLst>
            <pc:docMk/>
            <pc:sldMk cId="853415847" sldId="325"/>
            <ac:spMk id="7" creationId="{21E50F89-BA7C-49C7-8F8A-160F9518E7CC}"/>
          </ac:spMkLst>
        </pc:spChg>
        <pc:spChg chg="add mod ord">
          <ac:chgData name="James Clegg" userId="c6df1435-7a36-4b38-be4d-16e68e91152f" providerId="ADAL" clId="{8B54C7F4-06FF-4B00-8440-1DF9AD546267}" dt="2020-12-11T10:02:09.511" v="1311" actId="166"/>
          <ac:spMkLst>
            <pc:docMk/>
            <pc:sldMk cId="853415847" sldId="325"/>
            <ac:spMk id="8" creationId="{CF913051-2BB4-4DE3-8844-843C4F11D980}"/>
          </ac:spMkLst>
        </pc:spChg>
        <pc:spChg chg="add mod ord">
          <ac:chgData name="James Clegg" userId="c6df1435-7a36-4b38-be4d-16e68e91152f" providerId="ADAL" clId="{8B54C7F4-06FF-4B00-8440-1DF9AD546267}" dt="2020-12-11T10:02:09.511" v="1311" actId="166"/>
          <ac:spMkLst>
            <pc:docMk/>
            <pc:sldMk cId="853415847" sldId="325"/>
            <ac:spMk id="9" creationId="{DB63096C-C166-4939-9C80-21B802472BFF}"/>
          </ac:spMkLst>
        </pc:spChg>
        <pc:spChg chg="add mod ord">
          <ac:chgData name="James Clegg" userId="c6df1435-7a36-4b38-be4d-16e68e91152f" providerId="ADAL" clId="{8B54C7F4-06FF-4B00-8440-1DF9AD546267}" dt="2020-12-11T10:02:09.511" v="1311" actId="166"/>
          <ac:spMkLst>
            <pc:docMk/>
            <pc:sldMk cId="853415847" sldId="325"/>
            <ac:spMk id="10" creationId="{00DE5861-55A5-425A-9B02-8FD7F75BA866}"/>
          </ac:spMkLst>
        </pc:spChg>
        <pc:spChg chg="add mod">
          <ac:chgData name="James Clegg" userId="c6df1435-7a36-4b38-be4d-16e68e91152f" providerId="ADAL" clId="{8B54C7F4-06FF-4B00-8440-1DF9AD546267}" dt="2020-12-11T09:56:12.809" v="1143" actId="1076"/>
          <ac:spMkLst>
            <pc:docMk/>
            <pc:sldMk cId="853415847" sldId="325"/>
            <ac:spMk id="13" creationId="{B6117B33-D338-445B-966D-567D5C77416C}"/>
          </ac:spMkLst>
        </pc:spChg>
        <pc:spChg chg="add mod">
          <ac:chgData name="James Clegg" userId="c6df1435-7a36-4b38-be4d-16e68e91152f" providerId="ADAL" clId="{8B54C7F4-06FF-4B00-8440-1DF9AD546267}" dt="2020-12-11T09:57:33.490" v="1164" actId="555"/>
          <ac:spMkLst>
            <pc:docMk/>
            <pc:sldMk cId="853415847" sldId="325"/>
            <ac:spMk id="14" creationId="{5422E7A0-56DF-433B-84D6-281CE126F36F}"/>
          </ac:spMkLst>
        </pc:spChg>
        <pc:spChg chg="add mod">
          <ac:chgData name="James Clegg" userId="c6df1435-7a36-4b38-be4d-16e68e91152f" providerId="ADAL" clId="{8B54C7F4-06FF-4B00-8440-1DF9AD546267}" dt="2020-12-11T09:57:33.490" v="1164" actId="555"/>
          <ac:spMkLst>
            <pc:docMk/>
            <pc:sldMk cId="853415847" sldId="325"/>
            <ac:spMk id="15" creationId="{CB3C621C-9BF2-4901-A232-AA02C8784A21}"/>
          </ac:spMkLst>
        </pc:spChg>
        <pc:spChg chg="add mod">
          <ac:chgData name="James Clegg" userId="c6df1435-7a36-4b38-be4d-16e68e91152f" providerId="ADAL" clId="{8B54C7F4-06FF-4B00-8440-1DF9AD546267}" dt="2020-12-11T10:00:32.603" v="1212" actId="1076"/>
          <ac:spMkLst>
            <pc:docMk/>
            <pc:sldMk cId="853415847" sldId="325"/>
            <ac:spMk id="16" creationId="{8785DF6D-8811-4D46-982C-8EB991D7FA23}"/>
          </ac:spMkLst>
        </pc:spChg>
        <pc:spChg chg="add mod">
          <ac:chgData name="James Clegg" userId="c6df1435-7a36-4b38-be4d-16e68e91152f" providerId="ADAL" clId="{8B54C7F4-06FF-4B00-8440-1DF9AD546267}" dt="2020-12-11T10:00:32.603" v="1212" actId="1076"/>
          <ac:spMkLst>
            <pc:docMk/>
            <pc:sldMk cId="853415847" sldId="325"/>
            <ac:spMk id="17" creationId="{8991EAED-8BD8-4DEF-875C-AADFF519D64B}"/>
          </ac:spMkLst>
        </pc:spChg>
        <pc:spChg chg="add mod">
          <ac:chgData name="James Clegg" userId="c6df1435-7a36-4b38-be4d-16e68e91152f" providerId="ADAL" clId="{8B54C7F4-06FF-4B00-8440-1DF9AD546267}" dt="2020-12-11T10:00:32.603" v="1212" actId="1076"/>
          <ac:spMkLst>
            <pc:docMk/>
            <pc:sldMk cId="853415847" sldId="325"/>
            <ac:spMk id="18" creationId="{64DD60A1-3F1A-46FB-A209-24DE1F47C9ED}"/>
          </ac:spMkLst>
        </pc:spChg>
        <pc:spChg chg="add mod">
          <ac:chgData name="James Clegg" userId="c6df1435-7a36-4b38-be4d-16e68e91152f" providerId="ADAL" clId="{8B54C7F4-06FF-4B00-8440-1DF9AD546267}" dt="2020-12-11T10:00:32.603" v="1212" actId="1076"/>
          <ac:spMkLst>
            <pc:docMk/>
            <pc:sldMk cId="853415847" sldId="325"/>
            <ac:spMk id="19" creationId="{9D366F73-CC6B-48A9-9E44-250E3A4B2686}"/>
          </ac:spMkLst>
        </pc:spChg>
        <pc:spChg chg="add mod">
          <ac:chgData name="James Clegg" userId="c6df1435-7a36-4b38-be4d-16e68e91152f" providerId="ADAL" clId="{8B54C7F4-06FF-4B00-8440-1DF9AD546267}" dt="2020-12-11T10:00:32.603" v="1212" actId="1076"/>
          <ac:spMkLst>
            <pc:docMk/>
            <pc:sldMk cId="853415847" sldId="325"/>
            <ac:spMk id="20" creationId="{DDDCC0A7-F4B1-4114-92EF-4793CBA7BA9A}"/>
          </ac:spMkLst>
        </pc:spChg>
        <pc:spChg chg="add mod">
          <ac:chgData name="James Clegg" userId="c6df1435-7a36-4b38-be4d-16e68e91152f" providerId="ADAL" clId="{8B54C7F4-06FF-4B00-8440-1DF9AD546267}" dt="2020-12-11T10:00:32.603" v="1212" actId="1076"/>
          <ac:spMkLst>
            <pc:docMk/>
            <pc:sldMk cId="853415847" sldId="325"/>
            <ac:spMk id="21" creationId="{D9C02D6C-1DBF-4D23-A9CF-91575385CD3F}"/>
          </ac:spMkLst>
        </pc:spChg>
        <pc:spChg chg="add mod">
          <ac:chgData name="James Clegg" userId="c6df1435-7a36-4b38-be4d-16e68e91152f" providerId="ADAL" clId="{8B54C7F4-06FF-4B00-8440-1DF9AD546267}" dt="2020-12-11T10:01:50.737" v="1309" actId="1076"/>
          <ac:spMkLst>
            <pc:docMk/>
            <pc:sldMk cId="853415847" sldId="325"/>
            <ac:spMk id="22" creationId="{BFB6188C-EF03-401D-B460-1C294381A865}"/>
          </ac:spMkLst>
        </pc:spChg>
        <pc:graphicFrameChg chg="add del mod">
          <ac:chgData name="James Clegg" userId="c6df1435-7a36-4b38-be4d-16e68e91152f" providerId="ADAL" clId="{8B54C7F4-06FF-4B00-8440-1DF9AD546267}" dt="2020-12-11T09:55:30.438" v="1135" actId="478"/>
          <ac:graphicFrameMkLst>
            <pc:docMk/>
            <pc:sldMk cId="853415847" sldId="325"/>
            <ac:graphicFrameMk id="3" creationId="{69C743C5-4E95-4761-8576-11DB58960B5D}"/>
          </ac:graphicFrameMkLst>
        </pc:graphicFrameChg>
        <pc:graphicFrameChg chg="add mod">
          <ac:chgData name="James Clegg" userId="c6df1435-7a36-4b38-be4d-16e68e91152f" providerId="ADAL" clId="{8B54C7F4-06FF-4B00-8440-1DF9AD546267}" dt="2020-12-11T09:56:02.250" v="1141" actId="1076"/>
          <ac:graphicFrameMkLst>
            <pc:docMk/>
            <pc:sldMk cId="853415847" sldId="325"/>
            <ac:graphicFrameMk id="11" creationId="{67577CD3-E27A-4DB6-8190-11E474A2B8E9}"/>
          </ac:graphicFrameMkLst>
        </pc:graphicFrameChg>
        <pc:picChg chg="add mod">
          <ac:chgData name="James Clegg" userId="c6df1435-7a36-4b38-be4d-16e68e91152f" providerId="ADAL" clId="{8B54C7F4-06FF-4B00-8440-1DF9AD546267}" dt="2020-12-11T09:56:12.809" v="1143" actId="1076"/>
          <ac:picMkLst>
            <pc:docMk/>
            <pc:sldMk cId="853415847" sldId="325"/>
            <ac:picMk id="12" creationId="{914B8453-B8CB-4517-B42F-4A45832C84EA}"/>
          </ac:picMkLst>
        </pc:picChg>
      </pc:sldChg>
      <pc:sldChg chg="addSp delSp modSp add modTransition delAnim modAnim">
        <pc:chgData name="James Clegg" userId="c6df1435-7a36-4b38-be4d-16e68e91152f" providerId="ADAL" clId="{8B54C7F4-06FF-4B00-8440-1DF9AD546267}" dt="2020-12-11T10:39:57.729" v="1913"/>
        <pc:sldMkLst>
          <pc:docMk/>
          <pc:sldMk cId="1372885044" sldId="326"/>
        </pc:sldMkLst>
        <pc:spChg chg="add mod">
          <ac:chgData name="James Clegg" userId="c6df1435-7a36-4b38-be4d-16e68e91152f" providerId="ADAL" clId="{8B54C7F4-06FF-4B00-8440-1DF9AD546267}" dt="2020-12-11T10:16:37.527" v="1494" actId="554"/>
          <ac:spMkLst>
            <pc:docMk/>
            <pc:sldMk cId="1372885044" sldId="326"/>
            <ac:spMk id="2" creationId="{8EA05066-9776-4599-971D-01FF57288835}"/>
          </ac:spMkLst>
        </pc:spChg>
        <pc:spChg chg="add mod">
          <ac:chgData name="James Clegg" userId="c6df1435-7a36-4b38-be4d-16e68e91152f" providerId="ADAL" clId="{8B54C7F4-06FF-4B00-8440-1DF9AD546267}" dt="2020-12-11T10:21:00.949" v="1615" actId="1076"/>
          <ac:spMkLst>
            <pc:docMk/>
            <pc:sldMk cId="1372885044" sldId="326"/>
            <ac:spMk id="8" creationId="{7DE24A75-5AFD-42C0-B3B6-94BC59082FB1}"/>
          </ac:spMkLst>
        </pc:spChg>
        <pc:spChg chg="add mod">
          <ac:chgData name="James Clegg" userId="c6df1435-7a36-4b38-be4d-16e68e91152f" providerId="ADAL" clId="{8B54C7F4-06FF-4B00-8440-1DF9AD546267}" dt="2020-12-11T10:21:00.949" v="1615" actId="1076"/>
          <ac:spMkLst>
            <pc:docMk/>
            <pc:sldMk cId="1372885044" sldId="326"/>
            <ac:spMk id="9" creationId="{972E1F04-B988-4EA3-B39D-0FE3B688259B}"/>
          </ac:spMkLst>
        </pc:spChg>
        <pc:spChg chg="add mod">
          <ac:chgData name="James Clegg" userId="c6df1435-7a36-4b38-be4d-16e68e91152f" providerId="ADAL" clId="{8B54C7F4-06FF-4B00-8440-1DF9AD546267}" dt="2020-12-11T10:16:37.527" v="1494" actId="554"/>
          <ac:spMkLst>
            <pc:docMk/>
            <pc:sldMk cId="1372885044" sldId="326"/>
            <ac:spMk id="11" creationId="{E216E778-3FAD-4A4A-8E93-B82FFCF18908}"/>
          </ac:spMkLst>
        </pc:spChg>
        <pc:spChg chg="add mod">
          <ac:chgData name="James Clegg" userId="c6df1435-7a36-4b38-be4d-16e68e91152f" providerId="ADAL" clId="{8B54C7F4-06FF-4B00-8440-1DF9AD546267}" dt="2020-12-11T10:16:51.655" v="1497" actId="1076"/>
          <ac:spMkLst>
            <pc:docMk/>
            <pc:sldMk cId="1372885044" sldId="326"/>
            <ac:spMk id="12" creationId="{CFAFD0C3-A166-4863-ACF0-78358AA96797}"/>
          </ac:spMkLst>
        </pc:spChg>
        <pc:spChg chg="add mod">
          <ac:chgData name="James Clegg" userId="c6df1435-7a36-4b38-be4d-16e68e91152f" providerId="ADAL" clId="{8B54C7F4-06FF-4B00-8440-1DF9AD546267}" dt="2020-12-11T10:16:51.655" v="1497" actId="1076"/>
          <ac:spMkLst>
            <pc:docMk/>
            <pc:sldMk cId="1372885044" sldId="326"/>
            <ac:spMk id="13" creationId="{BCFA442E-1908-452E-8763-D509AC5CAD65}"/>
          </ac:spMkLst>
        </pc:spChg>
        <pc:spChg chg="add mod">
          <ac:chgData name="James Clegg" userId="c6df1435-7a36-4b38-be4d-16e68e91152f" providerId="ADAL" clId="{8B54C7F4-06FF-4B00-8440-1DF9AD546267}" dt="2020-12-11T10:21:00.949" v="1615" actId="1076"/>
          <ac:spMkLst>
            <pc:docMk/>
            <pc:sldMk cId="1372885044" sldId="326"/>
            <ac:spMk id="14" creationId="{A7385A05-9DAA-4050-9D77-91A9CB7D5C62}"/>
          </ac:spMkLst>
        </pc:spChg>
        <pc:spChg chg="add mod">
          <ac:chgData name="James Clegg" userId="c6df1435-7a36-4b38-be4d-16e68e91152f" providerId="ADAL" clId="{8B54C7F4-06FF-4B00-8440-1DF9AD546267}" dt="2020-12-11T10:21:00.949" v="1615" actId="1076"/>
          <ac:spMkLst>
            <pc:docMk/>
            <pc:sldMk cId="1372885044" sldId="326"/>
            <ac:spMk id="15" creationId="{96A1194A-8293-44D5-BF07-46D10C400295}"/>
          </ac:spMkLst>
        </pc:spChg>
        <pc:spChg chg="add mod">
          <ac:chgData name="James Clegg" userId="c6df1435-7a36-4b38-be4d-16e68e91152f" providerId="ADAL" clId="{8B54C7F4-06FF-4B00-8440-1DF9AD546267}" dt="2020-12-11T10:21:00.949" v="1615" actId="1076"/>
          <ac:spMkLst>
            <pc:docMk/>
            <pc:sldMk cId="1372885044" sldId="326"/>
            <ac:spMk id="16" creationId="{B20BDF2F-485A-40C8-9BA0-3E4269CBE347}"/>
          </ac:spMkLst>
        </pc:spChg>
        <pc:spChg chg="add mod">
          <ac:chgData name="James Clegg" userId="c6df1435-7a36-4b38-be4d-16e68e91152f" providerId="ADAL" clId="{8B54C7F4-06FF-4B00-8440-1DF9AD546267}" dt="2020-12-11T10:21:00.949" v="1615" actId="1076"/>
          <ac:spMkLst>
            <pc:docMk/>
            <pc:sldMk cId="1372885044" sldId="326"/>
            <ac:spMk id="17" creationId="{ABF969A0-6108-4D6D-B2F4-6C2AABE16FDD}"/>
          </ac:spMkLst>
        </pc:spChg>
        <pc:spChg chg="mod">
          <ac:chgData name="James Clegg" userId="c6df1435-7a36-4b38-be4d-16e68e91152f" providerId="ADAL" clId="{8B54C7F4-06FF-4B00-8440-1DF9AD546267}" dt="2020-12-11T10:24:21.496" v="1678" actId="20577"/>
          <ac:spMkLst>
            <pc:docMk/>
            <pc:sldMk cId="1372885044" sldId="326"/>
            <ac:spMk id="18" creationId="{00000000-0000-0000-0000-000000000000}"/>
          </ac:spMkLst>
        </pc:spChg>
        <pc:spChg chg="add del mod">
          <ac:chgData name="James Clegg" userId="c6df1435-7a36-4b38-be4d-16e68e91152f" providerId="ADAL" clId="{8B54C7F4-06FF-4B00-8440-1DF9AD546267}" dt="2020-12-11T10:20:28.328" v="1612" actId="478"/>
          <ac:spMkLst>
            <pc:docMk/>
            <pc:sldMk cId="1372885044" sldId="326"/>
            <ac:spMk id="19" creationId="{4B00E953-D6AE-422D-8C59-1E45D97C6257}"/>
          </ac:spMkLst>
        </pc:spChg>
        <pc:spChg chg="del mod">
          <ac:chgData name="James Clegg" userId="c6df1435-7a36-4b38-be4d-16e68e91152f" providerId="ADAL" clId="{8B54C7F4-06FF-4B00-8440-1DF9AD546267}" dt="2020-12-11T10:14:49.661" v="1459" actId="478"/>
          <ac:spMkLst>
            <pc:docMk/>
            <pc:sldMk cId="1372885044" sldId="326"/>
            <ac:spMk id="53" creationId="{A79E0997-7C0A-4BC6-8AF0-0B7ADE3DCCDE}"/>
          </ac:spMkLst>
        </pc:spChg>
        <pc:spChg chg="del">
          <ac:chgData name="James Clegg" userId="c6df1435-7a36-4b38-be4d-16e68e91152f" providerId="ADAL" clId="{8B54C7F4-06FF-4B00-8440-1DF9AD546267}" dt="2020-12-11T10:14:45.496" v="1456" actId="478"/>
          <ac:spMkLst>
            <pc:docMk/>
            <pc:sldMk cId="1372885044" sldId="326"/>
            <ac:spMk id="55" creationId="{11D3E407-D121-4CEC-B47F-D0F1F7218941}"/>
          </ac:spMkLst>
        </pc:spChg>
        <pc:picChg chg="add mod">
          <ac:chgData name="James Clegg" userId="c6df1435-7a36-4b38-be4d-16e68e91152f" providerId="ADAL" clId="{8B54C7F4-06FF-4B00-8440-1DF9AD546267}" dt="2020-12-11T10:24:11.068" v="1677" actId="14826"/>
          <ac:picMkLst>
            <pc:docMk/>
            <pc:sldMk cId="1372885044" sldId="326"/>
            <ac:picMk id="4" creationId="{F65D29A7-70EA-45BA-9D7C-7F1762294830}"/>
          </ac:picMkLst>
        </pc:picChg>
        <pc:picChg chg="del">
          <ac:chgData name="James Clegg" userId="c6df1435-7a36-4b38-be4d-16e68e91152f" providerId="ADAL" clId="{8B54C7F4-06FF-4B00-8440-1DF9AD546267}" dt="2020-12-11T10:14:47.875" v="1458" actId="478"/>
          <ac:picMkLst>
            <pc:docMk/>
            <pc:sldMk cId="1372885044" sldId="326"/>
            <ac:picMk id="52" creationId="{0F21F03C-9537-4821-A756-97215E2DB399}"/>
          </ac:picMkLst>
        </pc:picChg>
      </pc:sldChg>
      <pc:sldChg chg="addSp delSp modSp add modTransition addAnim delAnim modAnim">
        <pc:chgData name="James Clegg" userId="c6df1435-7a36-4b38-be4d-16e68e91152f" providerId="ADAL" clId="{8B54C7F4-06FF-4B00-8440-1DF9AD546267}" dt="2020-12-11T10:39:57.729" v="1913"/>
        <pc:sldMkLst>
          <pc:docMk/>
          <pc:sldMk cId="3425728394" sldId="327"/>
        </pc:sldMkLst>
        <pc:spChg chg="add del">
          <ac:chgData name="James Clegg" userId="c6df1435-7a36-4b38-be4d-16e68e91152f" providerId="ADAL" clId="{8B54C7F4-06FF-4B00-8440-1DF9AD546267}" dt="2020-12-11T10:22:10.137" v="1622" actId="478"/>
          <ac:spMkLst>
            <pc:docMk/>
            <pc:sldMk cId="3425728394" sldId="327"/>
            <ac:spMk id="2" creationId="{8EA05066-9776-4599-971D-01FF57288835}"/>
          </ac:spMkLst>
        </pc:spChg>
        <pc:spChg chg="add mod">
          <ac:chgData name="James Clegg" userId="c6df1435-7a36-4b38-be4d-16e68e91152f" providerId="ADAL" clId="{8B54C7F4-06FF-4B00-8440-1DF9AD546267}" dt="2020-12-11T10:26:41.682" v="1715" actId="1582"/>
          <ac:spMkLst>
            <pc:docMk/>
            <pc:sldMk cId="3425728394" sldId="327"/>
            <ac:spMk id="3" creationId="{3EBA5EBB-CCCF-44F5-81B3-4374C7C4FE34}"/>
          </ac:spMkLst>
        </pc:spChg>
        <pc:spChg chg="mod">
          <ac:chgData name="James Clegg" userId="c6df1435-7a36-4b38-be4d-16e68e91152f" providerId="ADAL" clId="{8B54C7F4-06FF-4B00-8440-1DF9AD546267}" dt="2020-12-11T10:23:09.334" v="1672" actId="1037"/>
          <ac:spMkLst>
            <pc:docMk/>
            <pc:sldMk cId="3425728394" sldId="327"/>
            <ac:spMk id="8" creationId="{7DE24A75-5AFD-42C0-B3B6-94BC59082FB1}"/>
          </ac:spMkLst>
        </pc:spChg>
        <pc:spChg chg="mod">
          <ac:chgData name="James Clegg" userId="c6df1435-7a36-4b38-be4d-16e68e91152f" providerId="ADAL" clId="{8B54C7F4-06FF-4B00-8440-1DF9AD546267}" dt="2020-12-11T10:23:03.627" v="1646" actId="553"/>
          <ac:spMkLst>
            <pc:docMk/>
            <pc:sldMk cId="3425728394" sldId="327"/>
            <ac:spMk id="9" creationId="{972E1F04-B988-4EA3-B39D-0FE3B688259B}"/>
          </ac:spMkLst>
        </pc:spChg>
        <pc:spChg chg="add del">
          <ac:chgData name="James Clegg" userId="c6df1435-7a36-4b38-be4d-16e68e91152f" providerId="ADAL" clId="{8B54C7F4-06FF-4B00-8440-1DF9AD546267}" dt="2020-12-11T10:22:10.137" v="1622" actId="478"/>
          <ac:spMkLst>
            <pc:docMk/>
            <pc:sldMk cId="3425728394" sldId="327"/>
            <ac:spMk id="11" creationId="{E216E778-3FAD-4A4A-8E93-B82FFCF18908}"/>
          </ac:spMkLst>
        </pc:spChg>
        <pc:spChg chg="add del">
          <ac:chgData name="James Clegg" userId="c6df1435-7a36-4b38-be4d-16e68e91152f" providerId="ADAL" clId="{8B54C7F4-06FF-4B00-8440-1DF9AD546267}" dt="2020-12-11T10:22:10.137" v="1622" actId="478"/>
          <ac:spMkLst>
            <pc:docMk/>
            <pc:sldMk cId="3425728394" sldId="327"/>
            <ac:spMk id="12" creationId="{CFAFD0C3-A166-4863-ACF0-78358AA96797}"/>
          </ac:spMkLst>
        </pc:spChg>
        <pc:spChg chg="add del">
          <ac:chgData name="James Clegg" userId="c6df1435-7a36-4b38-be4d-16e68e91152f" providerId="ADAL" clId="{8B54C7F4-06FF-4B00-8440-1DF9AD546267}" dt="2020-12-11T10:22:10.137" v="1622" actId="478"/>
          <ac:spMkLst>
            <pc:docMk/>
            <pc:sldMk cId="3425728394" sldId="327"/>
            <ac:spMk id="13" creationId="{BCFA442E-1908-452E-8763-D509AC5CAD65}"/>
          </ac:spMkLst>
        </pc:spChg>
        <pc:spChg chg="mod">
          <ac:chgData name="James Clegg" userId="c6df1435-7a36-4b38-be4d-16e68e91152f" providerId="ADAL" clId="{8B54C7F4-06FF-4B00-8440-1DF9AD546267}" dt="2020-12-11T10:23:09.334" v="1672" actId="1037"/>
          <ac:spMkLst>
            <pc:docMk/>
            <pc:sldMk cId="3425728394" sldId="327"/>
            <ac:spMk id="14" creationId="{A7385A05-9DAA-4050-9D77-91A9CB7D5C62}"/>
          </ac:spMkLst>
        </pc:spChg>
        <pc:spChg chg="mod">
          <ac:chgData name="James Clegg" userId="c6df1435-7a36-4b38-be4d-16e68e91152f" providerId="ADAL" clId="{8B54C7F4-06FF-4B00-8440-1DF9AD546267}" dt="2020-12-11T10:23:03.627" v="1646" actId="553"/>
          <ac:spMkLst>
            <pc:docMk/>
            <pc:sldMk cId="3425728394" sldId="327"/>
            <ac:spMk id="15" creationId="{96A1194A-8293-44D5-BF07-46D10C400295}"/>
          </ac:spMkLst>
        </pc:spChg>
        <pc:spChg chg="del">
          <ac:chgData name="James Clegg" userId="c6df1435-7a36-4b38-be4d-16e68e91152f" providerId="ADAL" clId="{8B54C7F4-06FF-4B00-8440-1DF9AD546267}" dt="2020-12-11T10:22:16.271" v="1623" actId="478"/>
          <ac:spMkLst>
            <pc:docMk/>
            <pc:sldMk cId="3425728394" sldId="327"/>
            <ac:spMk id="16" creationId="{B20BDF2F-485A-40C8-9BA0-3E4269CBE347}"/>
          </ac:spMkLst>
        </pc:spChg>
        <pc:spChg chg="del">
          <ac:chgData name="James Clegg" userId="c6df1435-7a36-4b38-be4d-16e68e91152f" providerId="ADAL" clId="{8B54C7F4-06FF-4B00-8440-1DF9AD546267}" dt="2020-12-11T10:22:16.271" v="1623" actId="478"/>
          <ac:spMkLst>
            <pc:docMk/>
            <pc:sldMk cId="3425728394" sldId="327"/>
            <ac:spMk id="17" creationId="{ABF969A0-6108-4D6D-B2F4-6C2AABE16FDD}"/>
          </ac:spMkLst>
        </pc:spChg>
        <pc:spChg chg="add del mod">
          <ac:chgData name="James Clegg" userId="c6df1435-7a36-4b38-be4d-16e68e91152f" providerId="ADAL" clId="{8B54C7F4-06FF-4B00-8440-1DF9AD546267}" dt="2020-12-11T10:23:41.646" v="1675" actId="20577"/>
          <ac:spMkLst>
            <pc:docMk/>
            <pc:sldMk cId="3425728394" sldId="327"/>
            <ac:spMk id="18" creationId="{00000000-0000-0000-0000-000000000000}"/>
          </ac:spMkLst>
        </pc:spChg>
        <pc:spChg chg="add mod">
          <ac:chgData name="James Clegg" userId="c6df1435-7a36-4b38-be4d-16e68e91152f" providerId="ADAL" clId="{8B54C7F4-06FF-4B00-8440-1DF9AD546267}" dt="2020-12-11T10:27:25.423" v="1724" actId="1076"/>
          <ac:spMkLst>
            <pc:docMk/>
            <pc:sldMk cId="3425728394" sldId="327"/>
            <ac:spMk id="20" creationId="{B86CD071-571C-4C3E-95CA-248A52243EC3}"/>
          </ac:spMkLst>
        </pc:spChg>
        <pc:spChg chg="add mod">
          <ac:chgData name="James Clegg" userId="c6df1435-7a36-4b38-be4d-16e68e91152f" providerId="ADAL" clId="{8B54C7F4-06FF-4B00-8440-1DF9AD546267}" dt="2020-12-11T10:27:31.655" v="1725" actId="1076"/>
          <ac:spMkLst>
            <pc:docMk/>
            <pc:sldMk cId="3425728394" sldId="327"/>
            <ac:spMk id="21" creationId="{FD3743FB-1698-4B00-B99D-D53F2C96ED5E}"/>
          </ac:spMkLst>
        </pc:spChg>
        <pc:spChg chg="add mod">
          <ac:chgData name="James Clegg" userId="c6df1435-7a36-4b38-be4d-16e68e91152f" providerId="ADAL" clId="{8B54C7F4-06FF-4B00-8440-1DF9AD546267}" dt="2020-12-11T10:26:51.765" v="1717" actId="1076"/>
          <ac:spMkLst>
            <pc:docMk/>
            <pc:sldMk cId="3425728394" sldId="327"/>
            <ac:spMk id="22" creationId="{01534BB8-6CD8-465B-8F5E-8E28795A3E66}"/>
          </ac:spMkLst>
        </pc:spChg>
        <pc:picChg chg="mod">
          <ac:chgData name="James Clegg" userId="c6df1435-7a36-4b38-be4d-16e68e91152f" providerId="ADAL" clId="{8B54C7F4-06FF-4B00-8440-1DF9AD546267}" dt="2020-12-11T10:23:56.593" v="1676" actId="14826"/>
          <ac:picMkLst>
            <pc:docMk/>
            <pc:sldMk cId="3425728394" sldId="327"/>
            <ac:picMk id="4" creationId="{F65D29A7-70EA-45BA-9D7C-7F1762294830}"/>
          </ac:picMkLst>
        </pc:picChg>
        <pc:picChg chg="add mod">
          <ac:chgData name="James Clegg" userId="c6df1435-7a36-4b38-be4d-16e68e91152f" providerId="ADAL" clId="{8B54C7F4-06FF-4B00-8440-1DF9AD546267}" dt="2020-12-11T10:23:22.352" v="1674" actId="1076"/>
          <ac:picMkLst>
            <pc:docMk/>
            <pc:sldMk cId="3425728394" sldId="327"/>
            <ac:picMk id="19" creationId="{41EE904A-668E-4342-A71F-9DC8537A41BF}"/>
          </ac:picMkLst>
        </pc:picChg>
      </pc:sldChg>
      <pc:sldChg chg="addSp delSp modSp add modTransition delAnim modAnim">
        <pc:chgData name="James Clegg" userId="c6df1435-7a36-4b38-be4d-16e68e91152f" providerId="ADAL" clId="{8B54C7F4-06FF-4B00-8440-1DF9AD546267}" dt="2020-12-11T10:39:57.729" v="1913"/>
        <pc:sldMkLst>
          <pc:docMk/>
          <pc:sldMk cId="804764481" sldId="328"/>
        </pc:sldMkLst>
        <pc:spChg chg="mod">
          <ac:chgData name="James Clegg" userId="c6df1435-7a36-4b38-be4d-16e68e91152f" providerId="ADAL" clId="{8B54C7F4-06FF-4B00-8440-1DF9AD546267}" dt="2020-12-11T10:38:43.430" v="1901" actId="1076"/>
          <ac:spMkLst>
            <pc:docMk/>
            <pc:sldMk cId="804764481" sldId="328"/>
            <ac:spMk id="2" creationId="{00000000-0000-0000-0000-000000000000}"/>
          </ac:spMkLst>
        </pc:spChg>
        <pc:spChg chg="add mod">
          <ac:chgData name="James Clegg" userId="c6df1435-7a36-4b38-be4d-16e68e91152f" providerId="ADAL" clId="{8B54C7F4-06FF-4B00-8440-1DF9AD546267}" dt="2020-12-11T10:37:11.611" v="1877" actId="255"/>
          <ac:spMkLst>
            <pc:docMk/>
            <pc:sldMk cId="804764481" sldId="328"/>
            <ac:spMk id="27" creationId="{DF234D3A-8873-4B99-BFB9-6740EB9CFA33}"/>
          </ac:spMkLst>
        </pc:spChg>
        <pc:spChg chg="add mod">
          <ac:chgData name="James Clegg" userId="c6df1435-7a36-4b38-be4d-16e68e91152f" providerId="ADAL" clId="{8B54C7F4-06FF-4B00-8440-1DF9AD546267}" dt="2020-12-11T10:37:23.539" v="1879" actId="1076"/>
          <ac:spMkLst>
            <pc:docMk/>
            <pc:sldMk cId="804764481" sldId="328"/>
            <ac:spMk id="28" creationId="{AB5B536B-E06F-4BEB-B220-9B32A5D4568F}"/>
          </ac:spMkLst>
        </pc:spChg>
        <pc:spChg chg="add mod">
          <ac:chgData name="James Clegg" userId="c6df1435-7a36-4b38-be4d-16e68e91152f" providerId="ADAL" clId="{8B54C7F4-06FF-4B00-8440-1DF9AD546267}" dt="2020-12-11T10:37:33.075" v="1884" actId="1076"/>
          <ac:spMkLst>
            <pc:docMk/>
            <pc:sldMk cId="804764481" sldId="328"/>
            <ac:spMk id="29" creationId="{6221C7F7-C11E-4695-BD0D-D7DA5E6C3611}"/>
          </ac:spMkLst>
        </pc:spChg>
        <pc:spChg chg="add mod">
          <ac:chgData name="James Clegg" userId="c6df1435-7a36-4b38-be4d-16e68e91152f" providerId="ADAL" clId="{8B54C7F4-06FF-4B00-8440-1DF9AD546267}" dt="2020-12-11T10:38:11.721" v="1893" actId="1076"/>
          <ac:spMkLst>
            <pc:docMk/>
            <pc:sldMk cId="804764481" sldId="328"/>
            <ac:spMk id="30" creationId="{2FF4CB9B-640F-4D52-9D06-3184C08935FB}"/>
          </ac:spMkLst>
        </pc:spChg>
        <pc:spChg chg="add mod">
          <ac:chgData name="James Clegg" userId="c6df1435-7a36-4b38-be4d-16e68e91152f" providerId="ADAL" clId="{8B54C7F4-06FF-4B00-8440-1DF9AD546267}" dt="2020-12-11T10:38:16.815" v="1894" actId="1076"/>
          <ac:spMkLst>
            <pc:docMk/>
            <pc:sldMk cId="804764481" sldId="328"/>
            <ac:spMk id="31" creationId="{0BDB4B0C-D6E5-4557-B739-0D6C03A242D6}"/>
          </ac:spMkLst>
        </pc:spChg>
        <pc:spChg chg="add mod">
          <ac:chgData name="James Clegg" userId="c6df1435-7a36-4b38-be4d-16e68e91152f" providerId="ADAL" clId="{8B54C7F4-06FF-4B00-8440-1DF9AD546267}" dt="2020-12-11T10:38:20.302" v="1895" actId="1076"/>
          <ac:spMkLst>
            <pc:docMk/>
            <pc:sldMk cId="804764481" sldId="328"/>
            <ac:spMk id="32" creationId="{A49B7105-895D-4322-AB3E-3AEE9124646F}"/>
          </ac:spMkLst>
        </pc:spChg>
        <pc:spChg chg="add mod">
          <ac:chgData name="James Clegg" userId="c6df1435-7a36-4b38-be4d-16e68e91152f" providerId="ADAL" clId="{8B54C7F4-06FF-4B00-8440-1DF9AD546267}" dt="2020-12-11T10:38:26.418" v="1896" actId="1076"/>
          <ac:spMkLst>
            <pc:docMk/>
            <pc:sldMk cId="804764481" sldId="328"/>
            <ac:spMk id="33" creationId="{0C862685-8C83-46E5-9C0C-66A50B518BD8}"/>
          </ac:spMkLst>
        </pc:spChg>
        <pc:spChg chg="add mod">
          <ac:chgData name="James Clegg" userId="c6df1435-7a36-4b38-be4d-16e68e91152f" providerId="ADAL" clId="{8B54C7F4-06FF-4B00-8440-1DF9AD546267}" dt="2020-12-11T10:38:40.067" v="1899" actId="1076"/>
          <ac:spMkLst>
            <pc:docMk/>
            <pc:sldMk cId="804764481" sldId="328"/>
            <ac:spMk id="34" creationId="{87102D04-3FA4-42B6-8E77-F47F61217696}"/>
          </ac:spMkLst>
        </pc:spChg>
        <pc:spChg chg="add mod">
          <ac:chgData name="James Clegg" userId="c6df1435-7a36-4b38-be4d-16e68e91152f" providerId="ADAL" clId="{8B54C7F4-06FF-4B00-8440-1DF9AD546267}" dt="2020-12-11T10:38:47.126" v="1902" actId="1076"/>
          <ac:spMkLst>
            <pc:docMk/>
            <pc:sldMk cId="804764481" sldId="328"/>
            <ac:spMk id="35" creationId="{E3D6FED1-7A9A-4CBD-932E-1288784F58E4}"/>
          </ac:spMkLst>
        </pc:spChg>
        <pc:spChg chg="add mod">
          <ac:chgData name="James Clegg" userId="c6df1435-7a36-4b38-be4d-16e68e91152f" providerId="ADAL" clId="{8B54C7F4-06FF-4B00-8440-1DF9AD546267}" dt="2020-12-11T10:39:17.415" v="1907" actId="554"/>
          <ac:spMkLst>
            <pc:docMk/>
            <pc:sldMk cId="804764481" sldId="328"/>
            <ac:spMk id="36" creationId="{1C4EB6DF-7AED-48B9-9FCD-0F31FEAD5901}"/>
          </ac:spMkLst>
        </pc:spChg>
        <pc:spChg chg="add mod">
          <ac:chgData name="James Clegg" userId="c6df1435-7a36-4b38-be4d-16e68e91152f" providerId="ADAL" clId="{8B54C7F4-06FF-4B00-8440-1DF9AD546267}" dt="2020-12-11T10:39:17.415" v="1907" actId="554"/>
          <ac:spMkLst>
            <pc:docMk/>
            <pc:sldMk cId="804764481" sldId="328"/>
            <ac:spMk id="37" creationId="{7E0E2FDA-9A47-43C6-8889-D5B28E505225}"/>
          </ac:spMkLst>
        </pc:spChg>
        <pc:spChg chg="add mod">
          <ac:chgData name="James Clegg" userId="c6df1435-7a36-4b38-be4d-16e68e91152f" providerId="ADAL" clId="{8B54C7F4-06FF-4B00-8440-1DF9AD546267}" dt="2020-12-11T10:39:34.287" v="1910" actId="1076"/>
          <ac:spMkLst>
            <pc:docMk/>
            <pc:sldMk cId="804764481" sldId="328"/>
            <ac:spMk id="38" creationId="{EE590445-362F-494B-98B2-3A68967DADEC}"/>
          </ac:spMkLst>
        </pc:spChg>
        <pc:spChg chg="add mod">
          <ac:chgData name="James Clegg" userId="c6df1435-7a36-4b38-be4d-16e68e91152f" providerId="ADAL" clId="{8B54C7F4-06FF-4B00-8440-1DF9AD546267}" dt="2020-12-11T10:39:39.602" v="1911" actId="1076"/>
          <ac:spMkLst>
            <pc:docMk/>
            <pc:sldMk cId="804764481" sldId="328"/>
            <ac:spMk id="39" creationId="{4EDFF9BC-2524-40DA-9215-4FACE8E698FE}"/>
          </ac:spMkLst>
        </pc:spChg>
        <pc:spChg chg="mod">
          <ac:chgData name="James Clegg" userId="c6df1435-7a36-4b38-be4d-16e68e91152f" providerId="ADAL" clId="{8B54C7F4-06FF-4B00-8440-1DF9AD546267}" dt="2020-12-11T10:36:56.832" v="1872" actId="1038"/>
          <ac:spMkLst>
            <pc:docMk/>
            <pc:sldMk cId="804764481" sldId="328"/>
            <ac:spMk id="47" creationId="{7DCF9515-6197-40D8-8383-CCAEBDCA0D21}"/>
          </ac:spMkLst>
        </pc:spChg>
        <pc:spChg chg="add del mod">
          <ac:chgData name="James Clegg" userId="c6df1435-7a36-4b38-be4d-16e68e91152f" providerId="ADAL" clId="{8B54C7F4-06FF-4B00-8440-1DF9AD546267}" dt="2020-12-11T10:37:56.822" v="1887" actId="478"/>
          <ac:spMkLst>
            <pc:docMk/>
            <pc:sldMk cId="804764481" sldId="328"/>
            <ac:spMk id="64" creationId="{9948D5F4-FAE6-49D8-99D0-8FB007BD9A60}"/>
          </ac:spMkLst>
        </pc:spChg>
        <pc:spChg chg="add del mod">
          <ac:chgData name="James Clegg" userId="c6df1435-7a36-4b38-be4d-16e68e91152f" providerId="ADAL" clId="{8B54C7F4-06FF-4B00-8440-1DF9AD546267}" dt="2020-12-11T10:37:56.822" v="1887" actId="478"/>
          <ac:spMkLst>
            <pc:docMk/>
            <pc:sldMk cId="804764481" sldId="328"/>
            <ac:spMk id="65" creationId="{21B9F5EF-210B-4193-9049-5E0A135E0B27}"/>
          </ac:spMkLst>
        </pc:spChg>
        <pc:spChg chg="add del mod">
          <ac:chgData name="James Clegg" userId="c6df1435-7a36-4b38-be4d-16e68e91152f" providerId="ADAL" clId="{8B54C7F4-06FF-4B00-8440-1DF9AD546267}" dt="2020-12-11T10:37:56.822" v="1887" actId="478"/>
          <ac:spMkLst>
            <pc:docMk/>
            <pc:sldMk cId="804764481" sldId="328"/>
            <ac:spMk id="66" creationId="{5D676B13-B949-4935-AABB-4BE27871EC95}"/>
          </ac:spMkLst>
        </pc:spChg>
        <pc:spChg chg="add del mod">
          <ac:chgData name="James Clegg" userId="c6df1435-7a36-4b38-be4d-16e68e91152f" providerId="ADAL" clId="{8B54C7F4-06FF-4B00-8440-1DF9AD546267}" dt="2020-12-11T10:37:56.822" v="1887" actId="478"/>
          <ac:spMkLst>
            <pc:docMk/>
            <pc:sldMk cId="804764481" sldId="328"/>
            <ac:spMk id="67" creationId="{86DABDAC-4C2D-4181-B4C7-0E6186FB8AAE}"/>
          </ac:spMkLst>
        </pc:spChg>
        <pc:spChg chg="add del mod">
          <ac:chgData name="James Clegg" userId="c6df1435-7a36-4b38-be4d-16e68e91152f" providerId="ADAL" clId="{8B54C7F4-06FF-4B00-8440-1DF9AD546267}" dt="2020-12-11T10:37:56.822" v="1887" actId="478"/>
          <ac:spMkLst>
            <pc:docMk/>
            <pc:sldMk cId="804764481" sldId="328"/>
            <ac:spMk id="68" creationId="{DDEE4618-BBA1-4C7C-8862-64DD2C16FB61}"/>
          </ac:spMkLst>
        </pc:spChg>
        <pc:spChg chg="add del mod">
          <ac:chgData name="James Clegg" userId="c6df1435-7a36-4b38-be4d-16e68e91152f" providerId="ADAL" clId="{8B54C7F4-06FF-4B00-8440-1DF9AD546267}" dt="2020-12-11T10:37:56.822" v="1887" actId="478"/>
          <ac:spMkLst>
            <pc:docMk/>
            <pc:sldMk cId="804764481" sldId="328"/>
            <ac:spMk id="69" creationId="{6BDC9269-CD59-4C32-835A-D6681D0EB03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11/12/2020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3A521-224D-4C95-824A-3CEFF92EB905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8916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3A521-224D-4C95-824A-3CEFF92EB905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8498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11/12/2020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1.png"/><Relationship Id="rId7" Type="http://schemas.openxmlformats.org/officeDocument/2006/relationships/image" Target="../media/image3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9" Type="http://schemas.openxmlformats.org/officeDocument/2006/relationships/image" Target="../media/image3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AAE9892-6812-4BDF-9AF0-E14AEF9C24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1362" y="2185308"/>
            <a:ext cx="6462320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3163F71-2A3D-4A65-BDD6-FF461613B404}"/>
              </a:ext>
            </a:extLst>
          </p:cNvPr>
          <p:cNvSpPr txBox="1"/>
          <p:nvPr/>
        </p:nvSpPr>
        <p:spPr>
          <a:xfrm>
            <a:off x="1041620" y="554924"/>
            <a:ext cx="690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Using all of the counters, how many 2-digit numbers can you make that are divisible by 3?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67577CD3-E27A-4DB6-8190-11E474A2B8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186207"/>
              </p:ext>
            </p:extLst>
          </p:nvPr>
        </p:nvGraphicFramePr>
        <p:xfrm>
          <a:off x="1196804" y="2850648"/>
          <a:ext cx="4104000" cy="2890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2052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153494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914B8453-B8CB-4517-B42F-4A45832C84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9094" y="2369165"/>
            <a:ext cx="747045" cy="74704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6117B33-D338-445B-966D-567D5C77416C}"/>
              </a:ext>
            </a:extLst>
          </p:cNvPr>
          <p:cNvSpPr txBox="1"/>
          <p:nvPr/>
        </p:nvSpPr>
        <p:spPr>
          <a:xfrm>
            <a:off x="5661938" y="251185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422E7A0-56DF-433B-84D6-281CE126F36F}"/>
              </a:ext>
            </a:extLst>
          </p:cNvPr>
          <p:cNvSpPr txBox="1"/>
          <p:nvPr/>
        </p:nvSpPr>
        <p:spPr>
          <a:xfrm>
            <a:off x="1572018" y="4969884"/>
            <a:ext cx="12188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B3C621C-9BF2-4901-A232-AA02C8784A21}"/>
              </a:ext>
            </a:extLst>
          </p:cNvPr>
          <p:cNvSpPr txBox="1"/>
          <p:nvPr/>
        </p:nvSpPr>
        <p:spPr>
          <a:xfrm>
            <a:off x="3756788" y="4969884"/>
            <a:ext cx="12188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785DF6D-8811-4D46-982C-8EB991D7FA23}"/>
              </a:ext>
            </a:extLst>
          </p:cNvPr>
          <p:cNvSpPr txBox="1"/>
          <p:nvPr/>
        </p:nvSpPr>
        <p:spPr>
          <a:xfrm>
            <a:off x="6000129" y="3167390"/>
            <a:ext cx="1951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GB" sz="2800" dirty="0">
                <a:ea typeface="Cambria Math" panose="02040503050406030204" pitchFamily="18" charset="0"/>
              </a:rPr>
              <a:t>5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2800" dirty="0"/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991EAED-8BD8-4DEF-875C-AADFF519D64B}"/>
              </a:ext>
            </a:extLst>
          </p:cNvPr>
          <p:cNvSpPr txBox="1"/>
          <p:nvPr/>
        </p:nvSpPr>
        <p:spPr>
          <a:xfrm>
            <a:off x="6000129" y="3593918"/>
            <a:ext cx="1935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GB" sz="2800" dirty="0">
                <a:ea typeface="Cambria Math" panose="02040503050406030204" pitchFamily="18" charset="0"/>
              </a:rPr>
              <a:t>8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2800" dirty="0"/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4DD60A1-3F1A-46FB-A209-24DE1F47C9ED}"/>
              </a:ext>
            </a:extLst>
          </p:cNvPr>
          <p:cNvSpPr txBox="1"/>
          <p:nvPr/>
        </p:nvSpPr>
        <p:spPr>
          <a:xfrm>
            <a:off x="6000129" y="4020446"/>
            <a:ext cx="21178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33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GB" sz="2800" dirty="0">
                <a:ea typeface="Cambria Math" panose="02040503050406030204" pitchFamily="18" charset="0"/>
              </a:rPr>
              <a:t>11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2800" dirty="0"/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D366F73-CC6B-48A9-9E44-250E3A4B2686}"/>
              </a:ext>
            </a:extLst>
          </p:cNvPr>
          <p:cNvSpPr txBox="1"/>
          <p:nvPr/>
        </p:nvSpPr>
        <p:spPr>
          <a:xfrm>
            <a:off x="6000129" y="4446974"/>
            <a:ext cx="21178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42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GB" sz="2800" dirty="0">
                <a:ea typeface="Cambria Math" panose="02040503050406030204" pitchFamily="18" charset="0"/>
              </a:rPr>
              <a:t>14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2800" dirty="0"/>
              <a:t>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DCC0A7-F4B1-4114-92EF-4793CBA7BA9A}"/>
              </a:ext>
            </a:extLst>
          </p:cNvPr>
          <p:cNvSpPr txBox="1"/>
          <p:nvPr/>
        </p:nvSpPr>
        <p:spPr>
          <a:xfrm>
            <a:off x="6000129" y="4873502"/>
            <a:ext cx="21178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51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GB" sz="2800" dirty="0">
                <a:ea typeface="Cambria Math" panose="02040503050406030204" pitchFamily="18" charset="0"/>
              </a:rPr>
              <a:t>17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2800" dirty="0"/>
              <a:t>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9C02D6C-1DBF-4D23-A9CF-91575385CD3F}"/>
              </a:ext>
            </a:extLst>
          </p:cNvPr>
          <p:cNvSpPr txBox="1"/>
          <p:nvPr/>
        </p:nvSpPr>
        <p:spPr>
          <a:xfrm>
            <a:off x="6000129" y="5300028"/>
            <a:ext cx="21178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60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GB" sz="2800" dirty="0">
                <a:ea typeface="Cambria Math" panose="02040503050406030204" pitchFamily="18" charset="0"/>
              </a:rPr>
              <a:t>20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2800" dirty="0"/>
              <a:t>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FB6188C-EF03-401D-B460-1C294381A865}"/>
              </a:ext>
            </a:extLst>
          </p:cNvPr>
          <p:cNvSpPr txBox="1"/>
          <p:nvPr/>
        </p:nvSpPr>
        <p:spPr>
          <a:xfrm>
            <a:off x="367186" y="1630719"/>
            <a:ext cx="81477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What if you had 7 counters? 8 counters? 9 counters?</a:t>
            </a:r>
          </a:p>
          <a:p>
            <a:pPr algn="ctr"/>
            <a:r>
              <a:rPr lang="en-GB" sz="2800" dirty="0"/>
              <a:t>What do you notice?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5749408-7FCB-44C1-8700-9D7E2F5466FA}"/>
              </a:ext>
            </a:extLst>
          </p:cNvPr>
          <p:cNvSpPr/>
          <p:nvPr/>
        </p:nvSpPr>
        <p:spPr>
          <a:xfrm>
            <a:off x="2441092" y="1799053"/>
            <a:ext cx="570112" cy="570112"/>
          </a:xfrm>
          <a:prstGeom prst="ellipse">
            <a:avLst/>
          </a:prstGeom>
          <a:gradFill flip="none" rotWithShape="1">
            <a:gsLst>
              <a:gs pos="0">
                <a:srgbClr val="677E9D">
                  <a:shade val="30000"/>
                  <a:satMod val="115000"/>
                </a:srgbClr>
              </a:gs>
              <a:gs pos="50000">
                <a:srgbClr val="677E9D">
                  <a:shade val="67500"/>
                  <a:satMod val="115000"/>
                </a:srgbClr>
              </a:gs>
              <a:gs pos="100000">
                <a:srgbClr val="677E9D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932DE7F-E985-4B77-BA4F-A3E959A8B476}"/>
              </a:ext>
            </a:extLst>
          </p:cNvPr>
          <p:cNvSpPr/>
          <p:nvPr/>
        </p:nvSpPr>
        <p:spPr>
          <a:xfrm>
            <a:off x="3156020" y="1799053"/>
            <a:ext cx="570112" cy="570112"/>
          </a:xfrm>
          <a:prstGeom prst="ellipse">
            <a:avLst/>
          </a:prstGeom>
          <a:gradFill flip="none" rotWithShape="1">
            <a:gsLst>
              <a:gs pos="0">
                <a:srgbClr val="677E9D">
                  <a:shade val="30000"/>
                  <a:satMod val="115000"/>
                </a:srgbClr>
              </a:gs>
              <a:gs pos="50000">
                <a:srgbClr val="677E9D">
                  <a:shade val="67500"/>
                  <a:satMod val="115000"/>
                </a:srgbClr>
              </a:gs>
              <a:gs pos="100000">
                <a:srgbClr val="677E9D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1E50F89-BA7C-49C7-8F8A-160F9518E7CC}"/>
              </a:ext>
            </a:extLst>
          </p:cNvPr>
          <p:cNvSpPr/>
          <p:nvPr/>
        </p:nvSpPr>
        <p:spPr>
          <a:xfrm>
            <a:off x="3870948" y="1799053"/>
            <a:ext cx="570112" cy="570112"/>
          </a:xfrm>
          <a:prstGeom prst="ellipse">
            <a:avLst/>
          </a:prstGeom>
          <a:gradFill flip="none" rotWithShape="1">
            <a:gsLst>
              <a:gs pos="0">
                <a:srgbClr val="677E9D">
                  <a:shade val="30000"/>
                  <a:satMod val="115000"/>
                </a:srgbClr>
              </a:gs>
              <a:gs pos="50000">
                <a:srgbClr val="677E9D">
                  <a:shade val="67500"/>
                  <a:satMod val="115000"/>
                </a:srgbClr>
              </a:gs>
              <a:gs pos="100000">
                <a:srgbClr val="677E9D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F913051-2BB4-4DE3-8844-843C4F11D980}"/>
              </a:ext>
            </a:extLst>
          </p:cNvPr>
          <p:cNvSpPr/>
          <p:nvPr/>
        </p:nvSpPr>
        <p:spPr>
          <a:xfrm>
            <a:off x="4585876" y="1799053"/>
            <a:ext cx="570112" cy="570112"/>
          </a:xfrm>
          <a:prstGeom prst="ellipse">
            <a:avLst/>
          </a:prstGeom>
          <a:gradFill flip="none" rotWithShape="1">
            <a:gsLst>
              <a:gs pos="0">
                <a:srgbClr val="677E9D">
                  <a:shade val="30000"/>
                  <a:satMod val="115000"/>
                </a:srgbClr>
              </a:gs>
              <a:gs pos="50000">
                <a:srgbClr val="677E9D">
                  <a:shade val="67500"/>
                  <a:satMod val="115000"/>
                </a:srgbClr>
              </a:gs>
              <a:gs pos="100000">
                <a:srgbClr val="677E9D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B63096C-C166-4939-9C80-21B802472BFF}"/>
              </a:ext>
            </a:extLst>
          </p:cNvPr>
          <p:cNvSpPr/>
          <p:nvPr/>
        </p:nvSpPr>
        <p:spPr>
          <a:xfrm>
            <a:off x="5300804" y="1799053"/>
            <a:ext cx="570112" cy="570112"/>
          </a:xfrm>
          <a:prstGeom prst="ellipse">
            <a:avLst/>
          </a:prstGeom>
          <a:gradFill flip="none" rotWithShape="1">
            <a:gsLst>
              <a:gs pos="0">
                <a:srgbClr val="677E9D">
                  <a:shade val="30000"/>
                  <a:satMod val="115000"/>
                </a:srgbClr>
              </a:gs>
              <a:gs pos="50000">
                <a:srgbClr val="677E9D">
                  <a:shade val="67500"/>
                  <a:satMod val="115000"/>
                </a:srgbClr>
              </a:gs>
              <a:gs pos="100000">
                <a:srgbClr val="677E9D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0DE5861-55A5-425A-9B02-8FD7F75BA866}"/>
              </a:ext>
            </a:extLst>
          </p:cNvPr>
          <p:cNvSpPr/>
          <p:nvPr/>
        </p:nvSpPr>
        <p:spPr>
          <a:xfrm>
            <a:off x="6015732" y="1799053"/>
            <a:ext cx="570112" cy="570112"/>
          </a:xfrm>
          <a:prstGeom prst="ellipse">
            <a:avLst/>
          </a:prstGeom>
          <a:gradFill flip="none" rotWithShape="1">
            <a:gsLst>
              <a:gs pos="0">
                <a:srgbClr val="677E9D">
                  <a:shade val="30000"/>
                  <a:satMod val="115000"/>
                </a:srgbClr>
              </a:gs>
              <a:gs pos="50000">
                <a:srgbClr val="677E9D">
                  <a:shade val="67500"/>
                  <a:satMod val="115000"/>
                </a:srgbClr>
              </a:gs>
              <a:gs pos="100000">
                <a:srgbClr val="677E9D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415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7037E-6 L -0.06233 0.299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25" y="1495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7037E-6 L 0.02118 0.2539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9" y="1268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6 L 0.01511 0.3074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7" y="1537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7037E-6 L 1.11111E-6 0.2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6 L -0.2151 0.3618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64" y="1807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6 L -0.15434 0.3618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26" y="18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2751151" y="2142068"/>
            <a:ext cx="41825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52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4400" dirty="0"/>
              <a:t> 4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&gt; </a:t>
            </a:r>
            <a:r>
              <a:rPr lang="en-GB" sz="4400" dirty="0"/>
              <a:t>57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4400" dirty="0"/>
              <a:t> 3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4400" dirty="0"/>
              <a:t>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751151" y="720971"/>
            <a:ext cx="38722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dirty="0"/>
              <a:t>True or False?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0F21F03C-9537-4821-A756-97215E2DB3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3551" y="1424286"/>
            <a:ext cx="747045" cy="747045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A79E0997-7C0A-4BC6-8AF0-0B7ADE3DCCDE}"/>
              </a:ext>
            </a:extLst>
          </p:cNvPr>
          <p:cNvSpPr txBox="1"/>
          <p:nvPr/>
        </p:nvSpPr>
        <p:spPr>
          <a:xfrm>
            <a:off x="5686395" y="1566975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FD0DF01-2D3C-43B8-9B79-106772225B2D}"/>
              </a:ext>
            </a:extLst>
          </p:cNvPr>
          <p:cNvSpPr txBox="1"/>
          <p:nvPr/>
        </p:nvSpPr>
        <p:spPr>
          <a:xfrm>
            <a:off x="2751150" y="3342136"/>
            <a:ext cx="41825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98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4400" dirty="0"/>
              <a:t> 7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&lt; </a:t>
            </a:r>
            <a:r>
              <a:rPr lang="en-GB" sz="4400" dirty="0"/>
              <a:t>84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4400" dirty="0"/>
              <a:t> 4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4400" dirty="0"/>
              <a:t> 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1D3E407-D121-4CEC-B47F-D0F1F7218941}"/>
              </a:ext>
            </a:extLst>
          </p:cNvPr>
          <p:cNvSpPr txBox="1"/>
          <p:nvPr/>
        </p:nvSpPr>
        <p:spPr>
          <a:xfrm>
            <a:off x="2332523" y="4479607"/>
            <a:ext cx="47335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Can you decide without having to calculate the answers?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6634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2751151" y="2142068"/>
            <a:ext cx="41825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52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4400" dirty="0"/>
              <a:t> 4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&gt; </a:t>
            </a:r>
            <a:r>
              <a:rPr lang="en-GB" sz="4400" dirty="0"/>
              <a:t>57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4400" dirty="0"/>
              <a:t> 3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4400" dirty="0"/>
              <a:t>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751151" y="720971"/>
            <a:ext cx="38722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dirty="0"/>
              <a:t>True or False?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FD0DF01-2D3C-43B8-9B79-106772225B2D}"/>
              </a:ext>
            </a:extLst>
          </p:cNvPr>
          <p:cNvSpPr txBox="1"/>
          <p:nvPr/>
        </p:nvSpPr>
        <p:spPr>
          <a:xfrm>
            <a:off x="2751150" y="3342136"/>
            <a:ext cx="41825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98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4400" dirty="0"/>
              <a:t> 7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&lt; </a:t>
            </a:r>
            <a:r>
              <a:rPr lang="en-GB" sz="4400" dirty="0"/>
              <a:t>84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4400" dirty="0"/>
              <a:t> 4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4400" dirty="0"/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DE24A75-5AFD-42C0-B3B6-94BC59082FB1}"/>
                  </a:ext>
                </a:extLst>
              </p:cNvPr>
              <p:cNvSpPr txBox="1"/>
              <p:nvPr/>
            </p:nvSpPr>
            <p:spPr>
              <a:xfrm>
                <a:off x="2452437" y="3176557"/>
                <a:ext cx="203132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600" dirty="0">
                    <a:solidFill>
                      <a:schemeClr val="accent6"/>
                    </a:solidFill>
                  </a:rPr>
                  <a:t>8 </a:t>
                </a:r>
                <a:r>
                  <a:rPr lang="en-GB" sz="3600" dirty="0">
                    <a:solidFill>
                      <a:schemeClr val="accent6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GB" sz="3600" dirty="0">
                    <a:solidFill>
                      <a:schemeClr val="accent6"/>
                    </a:solidFill>
                  </a:rPr>
                  <a:t> 4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schemeClr val="accent6"/>
                    </a:solidFill>
                  </a:rPr>
                  <a:t> 2	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DE24A75-5AFD-42C0-B3B6-94BC59082F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437" y="3176557"/>
                <a:ext cx="2031325" cy="646331"/>
              </a:xfrm>
              <a:prstGeom prst="rect">
                <a:avLst/>
              </a:prstGeom>
              <a:blipFill>
                <a:blip r:embed="rId3"/>
                <a:stretch>
                  <a:fillRect l="-8982" t="-16038" r="-6287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72E1F04-B988-4EA3-B39D-0FE3B688259B}"/>
                  </a:ext>
                </a:extLst>
              </p:cNvPr>
              <p:cNvSpPr txBox="1"/>
              <p:nvPr/>
            </p:nvSpPr>
            <p:spPr>
              <a:xfrm>
                <a:off x="5133352" y="3169549"/>
                <a:ext cx="203132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600" dirty="0">
                    <a:solidFill>
                      <a:schemeClr val="accent6"/>
                    </a:solidFill>
                  </a:rPr>
                  <a:t>9 </a:t>
                </a:r>
                <a:r>
                  <a:rPr lang="en-GB" sz="3600" dirty="0">
                    <a:solidFill>
                      <a:schemeClr val="accent6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GB" sz="3600" dirty="0">
                    <a:solidFill>
                      <a:schemeClr val="accent6"/>
                    </a:solidFill>
                  </a:rPr>
                  <a:t> 3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schemeClr val="accent6"/>
                    </a:solidFill>
                  </a:rPr>
                  <a:t> 3	</a:t>
                </a: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72E1F04-B988-4EA3-B39D-0FE3B68825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352" y="3169549"/>
                <a:ext cx="2031325" cy="646331"/>
              </a:xfrm>
              <a:prstGeom prst="rect">
                <a:avLst/>
              </a:prstGeom>
              <a:blipFill>
                <a:blip r:embed="rId4"/>
                <a:stretch>
                  <a:fillRect l="-9009" t="-16981" r="-6607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>
            <a:extLst>
              <a:ext uri="{FF2B5EF4-FFF2-40B4-BE49-F238E27FC236}">
                <a16:creationId xmlns:a16="http://schemas.microsoft.com/office/drawing/2014/main" id="{8EA05066-9776-4599-971D-01FF57288835}"/>
              </a:ext>
            </a:extLst>
          </p:cNvPr>
          <p:cNvSpPr/>
          <p:nvPr/>
        </p:nvSpPr>
        <p:spPr>
          <a:xfrm>
            <a:off x="2767053" y="2184216"/>
            <a:ext cx="701046" cy="70104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216E778-3FAD-4A4A-8E93-B82FFCF18908}"/>
              </a:ext>
            </a:extLst>
          </p:cNvPr>
          <p:cNvSpPr/>
          <p:nvPr/>
        </p:nvSpPr>
        <p:spPr>
          <a:xfrm>
            <a:off x="4974857" y="2184216"/>
            <a:ext cx="701046" cy="70104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FAFD0C3-A166-4863-ACF0-78358AA96797}"/>
              </a:ext>
            </a:extLst>
          </p:cNvPr>
          <p:cNvSpPr/>
          <p:nvPr/>
        </p:nvSpPr>
        <p:spPr>
          <a:xfrm>
            <a:off x="3857707" y="2198282"/>
            <a:ext cx="701046" cy="701046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CFA442E-1908-452E-8763-D509AC5CAD65}"/>
              </a:ext>
            </a:extLst>
          </p:cNvPr>
          <p:cNvSpPr/>
          <p:nvPr/>
        </p:nvSpPr>
        <p:spPr>
          <a:xfrm>
            <a:off x="6065511" y="2198282"/>
            <a:ext cx="701046" cy="701046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7385A05-9DAA-4050-9D77-91A9CB7D5C62}"/>
                  </a:ext>
                </a:extLst>
              </p:cNvPr>
              <p:cNvSpPr txBox="1"/>
              <p:nvPr/>
            </p:nvSpPr>
            <p:spPr>
              <a:xfrm>
                <a:off x="2221604" y="3732180"/>
                <a:ext cx="249299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600" dirty="0">
                    <a:solidFill>
                      <a:schemeClr val="accent6"/>
                    </a:solidFill>
                  </a:rPr>
                  <a:t>12 </a:t>
                </a:r>
                <a:r>
                  <a:rPr lang="en-GB" sz="3600" dirty="0">
                    <a:solidFill>
                      <a:schemeClr val="accent6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GB" sz="3600" dirty="0">
                    <a:solidFill>
                      <a:schemeClr val="accent6"/>
                    </a:solidFill>
                  </a:rPr>
                  <a:t> 4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schemeClr val="accent6"/>
                    </a:solidFill>
                  </a:rPr>
                  <a:t> 3	</a:t>
                </a: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7385A05-9DAA-4050-9D77-91A9CB7D5C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1604" y="3732180"/>
                <a:ext cx="2492990" cy="646331"/>
              </a:xfrm>
              <a:prstGeom prst="rect">
                <a:avLst/>
              </a:prstGeom>
              <a:blipFill>
                <a:blip r:embed="rId5"/>
                <a:stretch>
                  <a:fillRect l="-7335" t="-16038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6A1194A-8293-44D5-BF07-46D10C400295}"/>
                  </a:ext>
                </a:extLst>
              </p:cNvPr>
              <p:cNvSpPr txBox="1"/>
              <p:nvPr/>
            </p:nvSpPr>
            <p:spPr>
              <a:xfrm>
                <a:off x="4902519" y="3725172"/>
                <a:ext cx="249299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600" dirty="0">
                    <a:solidFill>
                      <a:schemeClr val="accent6"/>
                    </a:solidFill>
                  </a:rPr>
                  <a:t>15 </a:t>
                </a:r>
                <a:r>
                  <a:rPr lang="en-GB" sz="3600" dirty="0">
                    <a:solidFill>
                      <a:schemeClr val="accent6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GB" sz="3600" dirty="0">
                    <a:solidFill>
                      <a:schemeClr val="accent6"/>
                    </a:solidFill>
                  </a:rPr>
                  <a:t> 3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schemeClr val="accent6"/>
                    </a:solidFill>
                  </a:rPr>
                  <a:t> 5	</a:t>
                </a: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6A1194A-8293-44D5-BF07-46D10C4002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2519" y="3725172"/>
                <a:ext cx="2492990" cy="646331"/>
              </a:xfrm>
              <a:prstGeom prst="rect">
                <a:avLst/>
              </a:prstGeom>
              <a:blipFill>
                <a:blip r:embed="rId6"/>
                <a:stretch>
                  <a:fillRect l="-7335" t="-16038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20BDF2F-485A-40C8-9BA0-3E4269CBE347}"/>
                  </a:ext>
                </a:extLst>
              </p:cNvPr>
              <p:cNvSpPr txBox="1"/>
              <p:nvPr/>
            </p:nvSpPr>
            <p:spPr>
              <a:xfrm>
                <a:off x="2221604" y="4361665"/>
                <a:ext cx="249299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600" dirty="0">
                    <a:solidFill>
                      <a:schemeClr val="accent6"/>
                    </a:solidFill>
                  </a:rPr>
                  <a:t>24 </a:t>
                </a:r>
                <a:r>
                  <a:rPr lang="en-GB" sz="3600" dirty="0">
                    <a:solidFill>
                      <a:schemeClr val="accent6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GB" sz="3600" dirty="0">
                    <a:solidFill>
                      <a:schemeClr val="accent6"/>
                    </a:solidFill>
                  </a:rPr>
                  <a:t> 4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schemeClr val="accent6"/>
                    </a:solidFill>
                  </a:rPr>
                  <a:t> 6	</a:t>
                </a: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20BDF2F-485A-40C8-9BA0-3E4269CBE3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1604" y="4361665"/>
                <a:ext cx="2492990" cy="646331"/>
              </a:xfrm>
              <a:prstGeom prst="rect">
                <a:avLst/>
              </a:prstGeom>
              <a:blipFill>
                <a:blip r:embed="rId7"/>
                <a:stretch>
                  <a:fillRect l="-7335" t="-15888" b="-345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BF969A0-6108-4D6D-B2F4-6C2AABE16FDD}"/>
                  </a:ext>
                </a:extLst>
              </p:cNvPr>
              <p:cNvSpPr txBox="1"/>
              <p:nvPr/>
            </p:nvSpPr>
            <p:spPr>
              <a:xfrm>
                <a:off x="4902519" y="4354657"/>
                <a:ext cx="249299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600" dirty="0">
                    <a:solidFill>
                      <a:schemeClr val="accent6"/>
                    </a:solidFill>
                  </a:rPr>
                  <a:t>27 </a:t>
                </a:r>
                <a:r>
                  <a:rPr lang="en-GB" sz="3600" dirty="0">
                    <a:solidFill>
                      <a:schemeClr val="accent6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GB" sz="3600" dirty="0">
                    <a:solidFill>
                      <a:schemeClr val="accent6"/>
                    </a:solidFill>
                  </a:rPr>
                  <a:t> 3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schemeClr val="accent6"/>
                    </a:solidFill>
                  </a:rPr>
                  <a:t> 9	</a:t>
                </a: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BF969A0-6108-4D6D-B2F4-6C2AABE16F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2519" y="4354657"/>
                <a:ext cx="2492990" cy="646331"/>
              </a:xfrm>
              <a:prstGeom prst="rect">
                <a:avLst/>
              </a:prstGeom>
              <a:blipFill>
                <a:blip r:embed="rId8"/>
                <a:stretch>
                  <a:fillRect l="-7335" t="-16038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F65D29A7-70EA-45BA-9D7C-7F176229483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71204" y="2042390"/>
            <a:ext cx="986695" cy="98669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7288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8" grpId="0"/>
      <p:bldP spid="9" grpId="0"/>
      <p:bldP spid="2" grpId="0" animBg="1"/>
      <p:bldP spid="2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/>
      <p:bldP spid="15" grpId="0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2751151" y="2142068"/>
            <a:ext cx="41825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52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4400" dirty="0"/>
              <a:t> 4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&gt; </a:t>
            </a:r>
            <a:r>
              <a:rPr lang="en-GB" sz="4400" dirty="0"/>
              <a:t>57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4400" dirty="0"/>
              <a:t> 3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4400" dirty="0"/>
              <a:t>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751151" y="720971"/>
            <a:ext cx="38722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dirty="0"/>
              <a:t>True or False?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FD0DF01-2D3C-43B8-9B79-106772225B2D}"/>
              </a:ext>
            </a:extLst>
          </p:cNvPr>
          <p:cNvSpPr txBox="1"/>
          <p:nvPr/>
        </p:nvSpPr>
        <p:spPr>
          <a:xfrm>
            <a:off x="2751150" y="3342136"/>
            <a:ext cx="41825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98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4400" dirty="0"/>
              <a:t> 7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&lt; </a:t>
            </a:r>
            <a:r>
              <a:rPr lang="en-GB" sz="4400" dirty="0"/>
              <a:t>84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4400" dirty="0"/>
              <a:t> 4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4400" dirty="0"/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DE24A75-5AFD-42C0-B3B6-94BC59082FB1}"/>
                  </a:ext>
                </a:extLst>
              </p:cNvPr>
              <p:cNvSpPr txBox="1"/>
              <p:nvPr/>
            </p:nvSpPr>
            <p:spPr>
              <a:xfrm>
                <a:off x="1967407" y="4146054"/>
                <a:ext cx="249299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600" dirty="0">
                    <a:solidFill>
                      <a:schemeClr val="accent6"/>
                    </a:solidFill>
                  </a:rPr>
                  <a:t>70 </a:t>
                </a:r>
                <a:r>
                  <a:rPr lang="en-GB" sz="3600" dirty="0">
                    <a:solidFill>
                      <a:schemeClr val="accent6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GB" sz="3600" dirty="0">
                    <a:solidFill>
                      <a:schemeClr val="accent6"/>
                    </a:solidFill>
                  </a:rPr>
                  <a:t> 7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schemeClr val="accent6"/>
                    </a:solidFill>
                  </a:rPr>
                  <a:t> 10	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DE24A75-5AFD-42C0-B3B6-94BC59082F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7407" y="4146054"/>
                <a:ext cx="2492990" cy="646331"/>
              </a:xfrm>
              <a:prstGeom prst="rect">
                <a:avLst/>
              </a:prstGeom>
              <a:blipFill>
                <a:blip r:embed="rId3"/>
                <a:stretch>
                  <a:fillRect l="-7579" t="-16038" r="-5134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72E1F04-B988-4EA3-B39D-0FE3B688259B}"/>
                  </a:ext>
                </a:extLst>
              </p:cNvPr>
              <p:cNvSpPr txBox="1"/>
              <p:nvPr/>
            </p:nvSpPr>
            <p:spPr>
              <a:xfrm>
                <a:off x="5133352" y="4139046"/>
                <a:ext cx="249299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600" dirty="0">
                    <a:solidFill>
                      <a:schemeClr val="accent6"/>
                    </a:solidFill>
                  </a:rPr>
                  <a:t>40 </a:t>
                </a:r>
                <a:r>
                  <a:rPr lang="en-GB" sz="3600" dirty="0">
                    <a:solidFill>
                      <a:schemeClr val="accent6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GB" sz="3600" dirty="0">
                    <a:solidFill>
                      <a:schemeClr val="accent6"/>
                    </a:solidFill>
                  </a:rPr>
                  <a:t> 4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schemeClr val="accent6"/>
                    </a:solidFill>
                  </a:rPr>
                  <a:t> 10	</a:t>
                </a: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72E1F04-B988-4EA3-B39D-0FE3B68825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352" y="4139046"/>
                <a:ext cx="2492990" cy="646331"/>
              </a:xfrm>
              <a:prstGeom prst="rect">
                <a:avLst/>
              </a:prstGeom>
              <a:blipFill>
                <a:blip r:embed="rId4"/>
                <a:stretch>
                  <a:fillRect l="-7335" t="-16981" r="-5379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7385A05-9DAA-4050-9D77-91A9CB7D5C62}"/>
                  </a:ext>
                </a:extLst>
              </p:cNvPr>
              <p:cNvSpPr txBox="1"/>
              <p:nvPr/>
            </p:nvSpPr>
            <p:spPr>
              <a:xfrm>
                <a:off x="1736574" y="4701677"/>
                <a:ext cx="295465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600" dirty="0">
                    <a:solidFill>
                      <a:schemeClr val="accent6"/>
                    </a:solidFill>
                  </a:rPr>
                  <a:t>140 </a:t>
                </a:r>
                <a:r>
                  <a:rPr lang="en-GB" sz="3600" dirty="0">
                    <a:solidFill>
                      <a:schemeClr val="accent6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GB" sz="3600" dirty="0">
                    <a:solidFill>
                      <a:schemeClr val="accent6"/>
                    </a:solidFill>
                  </a:rPr>
                  <a:t> 7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schemeClr val="accent6"/>
                    </a:solidFill>
                  </a:rPr>
                  <a:t> 20	</a:t>
                </a: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7385A05-9DAA-4050-9D77-91A9CB7D5C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6574" y="4701677"/>
                <a:ext cx="2954655" cy="646331"/>
              </a:xfrm>
              <a:prstGeom prst="rect">
                <a:avLst/>
              </a:prstGeom>
              <a:blipFill>
                <a:blip r:embed="rId5"/>
                <a:stretch>
                  <a:fillRect l="-6392" t="-16038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6A1194A-8293-44D5-BF07-46D10C400295}"/>
                  </a:ext>
                </a:extLst>
              </p:cNvPr>
              <p:cNvSpPr txBox="1"/>
              <p:nvPr/>
            </p:nvSpPr>
            <p:spPr>
              <a:xfrm>
                <a:off x="5133352" y="4694669"/>
                <a:ext cx="249299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600" dirty="0">
                    <a:solidFill>
                      <a:schemeClr val="accent6"/>
                    </a:solidFill>
                  </a:rPr>
                  <a:t>80 </a:t>
                </a:r>
                <a:r>
                  <a:rPr lang="en-GB" sz="3600" dirty="0">
                    <a:solidFill>
                      <a:schemeClr val="accent6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GB" sz="3600" dirty="0">
                    <a:solidFill>
                      <a:schemeClr val="accent6"/>
                    </a:solidFill>
                  </a:rPr>
                  <a:t> 4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schemeClr val="accent6"/>
                    </a:solidFill>
                  </a:rPr>
                  <a:t> 20	</a:t>
                </a: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6A1194A-8293-44D5-BF07-46D10C4002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352" y="4694669"/>
                <a:ext cx="2492990" cy="646331"/>
              </a:xfrm>
              <a:prstGeom prst="rect">
                <a:avLst/>
              </a:prstGeom>
              <a:blipFill>
                <a:blip r:embed="rId6"/>
                <a:stretch>
                  <a:fillRect l="-7335" t="-16038" r="-5379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F65D29A7-70EA-45BA-9D7C-7F176229483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71204" y="2042390"/>
            <a:ext cx="986695" cy="98669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1EE904A-668E-4342-A71F-9DC8537A41B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16595" y="3159359"/>
            <a:ext cx="1066192" cy="98669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B86CD071-571C-4C3E-95CA-248A52243EC3}"/>
              </a:ext>
            </a:extLst>
          </p:cNvPr>
          <p:cNvSpPr txBox="1"/>
          <p:nvPr/>
        </p:nvSpPr>
        <p:spPr>
          <a:xfrm>
            <a:off x="2909486" y="2809688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10 - 20	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D3743FB-1698-4B00-B99D-D53F2C96ED5E}"/>
                  </a:ext>
                </a:extLst>
              </p:cNvPr>
              <p:cNvSpPr txBox="1"/>
              <p:nvPr/>
            </p:nvSpPr>
            <p:spPr>
              <a:xfrm>
                <a:off x="5258677" y="2805834"/>
                <a:ext cx="110799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GB" sz="3600" dirty="0">
                    <a:solidFill>
                      <a:schemeClr val="accent1"/>
                    </a:solidFill>
                  </a:rPr>
                  <a:t> 20	</a:t>
                </a: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D3743FB-1698-4B00-B99D-D53F2C96ED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8677" y="2805834"/>
                <a:ext cx="1107996" cy="646331"/>
              </a:xfrm>
              <a:prstGeom prst="rect">
                <a:avLst/>
              </a:prstGeom>
              <a:blipFill>
                <a:blip r:embed="rId9"/>
                <a:stretch>
                  <a:fillRect t="-14151" r="-15470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3EBA5EBB-CCCF-44F5-81B3-4374C7C4FE34}"/>
              </a:ext>
            </a:extLst>
          </p:cNvPr>
          <p:cNvSpPr/>
          <p:nvPr/>
        </p:nvSpPr>
        <p:spPr>
          <a:xfrm>
            <a:off x="2751150" y="3326234"/>
            <a:ext cx="1709247" cy="81187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1534BB8-6CD8-465B-8F5E-8E28795A3E66}"/>
              </a:ext>
            </a:extLst>
          </p:cNvPr>
          <p:cNvSpPr/>
          <p:nvPr/>
        </p:nvSpPr>
        <p:spPr>
          <a:xfrm>
            <a:off x="4941900" y="3342136"/>
            <a:ext cx="1709247" cy="81187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572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4" grpId="0"/>
      <p:bldP spid="15" grpId="0"/>
      <p:bldP spid="20" grpId="0"/>
      <p:bldP spid="21" grpId="0"/>
      <p:bldP spid="3" grpId="0" animBg="1"/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questions on the worksheet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5693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arenR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Complete the part whole models.</a:t>
                </a: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FontTx/>
                  <a:buAutoNum type="arabicParenR" startAt="2"/>
                </a:pPr>
                <a:r>
                  <a:rPr lang="en-GB" sz="2800" dirty="0"/>
                  <a:t>7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10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/>
                  <a:t> 				 4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10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</a:p>
              <a:p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 </a:t>
                </a:r>
                <a:r>
                  <a:rPr lang="en-GB" sz="2800" dirty="0"/>
                  <a:t>7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20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				</a:t>
                </a:r>
                <a:r>
                  <a:rPr lang="en-GB" sz="2800" dirty="0"/>
                  <a:t> 4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20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</a:p>
              <a:p>
                <a:endParaRPr lang="en-GB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GB" sz="2800" dirty="0">
                    <a:ea typeface="Cambria Math" panose="02040503050406030204" pitchFamily="18" charset="0"/>
                  </a:rPr>
                  <a:t>3) 	 </a:t>
                </a:r>
                <a:r>
                  <a:rPr lang="en-GB" sz="2800" dirty="0"/>
                  <a:t>8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4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				</a:t>
                </a:r>
                <a:r>
                  <a:rPr lang="en-GB" sz="2800" dirty="0"/>
                  <a:t>9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3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endParaRPr lang="en-GB" sz="2800" dirty="0"/>
              </a:p>
              <a:p>
                <a:r>
                  <a:rPr lang="en-GB" sz="2800" dirty="0"/>
                  <a:t>	 12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4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			</a:t>
                </a:r>
                <a:r>
                  <a:rPr lang="en-GB" sz="2800" dirty="0"/>
                  <a:t>15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3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endParaRPr lang="en-GB" sz="2800" dirty="0"/>
              </a:p>
              <a:p>
                <a:r>
                  <a:rPr lang="en-GB" sz="2800" dirty="0"/>
                  <a:t>	 24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4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			</a:t>
                </a:r>
                <a:r>
                  <a:rPr lang="en-GB" sz="2800" dirty="0"/>
                  <a:t>27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3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endParaRPr lang="en-GB" sz="2800" dirty="0"/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5693866"/>
              </a:xfrm>
              <a:prstGeom prst="rect">
                <a:avLst/>
              </a:prstGeom>
              <a:blipFill>
                <a:blip r:embed="rId3"/>
                <a:stretch>
                  <a:fillRect l="-1707" t="-11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Group 39">
            <a:extLst>
              <a:ext uri="{FF2B5EF4-FFF2-40B4-BE49-F238E27FC236}">
                <a16:creationId xmlns:a16="http://schemas.microsoft.com/office/drawing/2014/main" id="{E67B337B-53AC-4875-B9F8-6DD7FA5CD8D6}"/>
              </a:ext>
            </a:extLst>
          </p:cNvPr>
          <p:cNvGrpSpPr/>
          <p:nvPr/>
        </p:nvGrpSpPr>
        <p:grpSpPr>
          <a:xfrm>
            <a:off x="1521486" y="1046413"/>
            <a:ext cx="1733937" cy="1631665"/>
            <a:chOff x="480745" y="249049"/>
            <a:chExt cx="2204502" cy="2234029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96946491-E19F-49C4-8D8E-1FFDBB5C0663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A8828071-49BF-41C0-8078-5994C1B2684F}"/>
                </a:ext>
              </a:extLst>
            </p:cNvPr>
            <p:cNvSpPr/>
            <p:nvPr/>
          </p:nvSpPr>
          <p:spPr>
            <a:xfrm>
              <a:off x="480745" y="1567505"/>
              <a:ext cx="914401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86B47012-1AEA-4614-A5B4-25FA61AB3AAA}"/>
                </a:ext>
              </a:extLst>
            </p:cNvPr>
            <p:cNvSpPr/>
            <p:nvPr/>
          </p:nvSpPr>
          <p:spPr>
            <a:xfrm>
              <a:off x="1770848" y="1568678"/>
              <a:ext cx="914399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5461BE2-FCE7-4C88-9BAB-7998D6B12D13}"/>
                </a:ext>
              </a:extLst>
            </p:cNvPr>
            <p:cNvCxnSpPr>
              <a:cxnSpLocks/>
              <a:stCxn id="41" idx="3"/>
              <a:endCxn id="42" idx="0"/>
            </p:cNvCxnSpPr>
            <p:nvPr/>
          </p:nvCxnSpPr>
          <p:spPr>
            <a:xfrm flipH="1">
              <a:off x="937945" y="1029538"/>
              <a:ext cx="291892" cy="53796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FEB6047-AF2B-4204-AA95-C181A16735D2}"/>
                </a:ext>
              </a:extLst>
            </p:cNvPr>
            <p:cNvCxnSpPr>
              <a:cxnSpLocks/>
              <a:stCxn id="41" idx="5"/>
              <a:endCxn id="43" idx="0"/>
            </p:cNvCxnSpPr>
            <p:nvPr/>
          </p:nvCxnSpPr>
          <p:spPr>
            <a:xfrm>
              <a:off x="1876415" y="1029538"/>
              <a:ext cx="351633" cy="5391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Rectangle 45">
            <a:extLst>
              <a:ext uri="{FF2B5EF4-FFF2-40B4-BE49-F238E27FC236}">
                <a16:creationId xmlns:a16="http://schemas.microsoft.com/office/drawing/2014/main" id="{EBC585C5-F39A-4690-AF92-7109B9884E85}"/>
              </a:ext>
            </a:extLst>
          </p:cNvPr>
          <p:cNvSpPr/>
          <p:nvPr/>
        </p:nvSpPr>
        <p:spPr>
          <a:xfrm>
            <a:off x="2110680" y="1124015"/>
            <a:ext cx="93790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84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DCF9515-6197-40D8-8383-CCAEBDCA0D21}"/>
              </a:ext>
            </a:extLst>
          </p:cNvPr>
          <p:cNvSpPr/>
          <p:nvPr/>
        </p:nvSpPr>
        <p:spPr>
          <a:xfrm>
            <a:off x="1615490" y="2089103"/>
            <a:ext cx="11169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80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C1697895-1C50-4210-A49F-4AAEC63F1A37}"/>
              </a:ext>
            </a:extLst>
          </p:cNvPr>
          <p:cNvGrpSpPr/>
          <p:nvPr/>
        </p:nvGrpSpPr>
        <p:grpSpPr>
          <a:xfrm>
            <a:off x="3763984" y="1044699"/>
            <a:ext cx="1733937" cy="1631665"/>
            <a:chOff x="480745" y="249049"/>
            <a:chExt cx="2204502" cy="2234029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FE9F9EAB-0728-4240-91AC-AABC0B0275A3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9C304BB-A34A-44E8-8FEF-F3F22BA1EE22}"/>
                </a:ext>
              </a:extLst>
            </p:cNvPr>
            <p:cNvSpPr/>
            <p:nvPr/>
          </p:nvSpPr>
          <p:spPr>
            <a:xfrm>
              <a:off x="480745" y="1567505"/>
              <a:ext cx="914401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295B6B53-33B3-4151-984C-A42012EE596E}"/>
                </a:ext>
              </a:extLst>
            </p:cNvPr>
            <p:cNvSpPr/>
            <p:nvPr/>
          </p:nvSpPr>
          <p:spPr>
            <a:xfrm>
              <a:off x="1770848" y="1568678"/>
              <a:ext cx="914399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B2638AAD-B68A-49C4-88CA-BEAA3576FAA6}"/>
                </a:ext>
              </a:extLst>
            </p:cNvPr>
            <p:cNvCxnSpPr>
              <a:cxnSpLocks/>
              <a:stCxn id="49" idx="3"/>
              <a:endCxn id="50" idx="0"/>
            </p:cNvCxnSpPr>
            <p:nvPr/>
          </p:nvCxnSpPr>
          <p:spPr>
            <a:xfrm flipH="1">
              <a:off x="937945" y="1029538"/>
              <a:ext cx="291892" cy="53796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B584451B-6E62-467C-A3EE-D461E6068FAF}"/>
                </a:ext>
              </a:extLst>
            </p:cNvPr>
            <p:cNvCxnSpPr>
              <a:cxnSpLocks/>
              <a:stCxn id="49" idx="5"/>
              <a:endCxn id="51" idx="0"/>
            </p:cNvCxnSpPr>
            <p:nvPr/>
          </p:nvCxnSpPr>
          <p:spPr>
            <a:xfrm>
              <a:off x="1876415" y="1029538"/>
              <a:ext cx="351633" cy="5391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Rectangle 53">
            <a:extLst>
              <a:ext uri="{FF2B5EF4-FFF2-40B4-BE49-F238E27FC236}">
                <a16:creationId xmlns:a16="http://schemas.microsoft.com/office/drawing/2014/main" id="{079FCD63-7B3F-45E0-B92F-EE8D4D29CCB5}"/>
              </a:ext>
            </a:extLst>
          </p:cNvPr>
          <p:cNvSpPr/>
          <p:nvPr/>
        </p:nvSpPr>
        <p:spPr>
          <a:xfrm>
            <a:off x="4353178" y="1122301"/>
            <a:ext cx="93790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84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CFC2EC2-0627-445C-BAFC-D7BE29621C85}"/>
              </a:ext>
            </a:extLst>
          </p:cNvPr>
          <p:cNvSpPr/>
          <p:nvPr/>
        </p:nvSpPr>
        <p:spPr>
          <a:xfrm>
            <a:off x="4871831" y="2106319"/>
            <a:ext cx="6858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14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04BCF597-269C-4A3E-B23D-D9226C41EE88}"/>
              </a:ext>
            </a:extLst>
          </p:cNvPr>
          <p:cNvGrpSpPr/>
          <p:nvPr/>
        </p:nvGrpSpPr>
        <p:grpSpPr>
          <a:xfrm>
            <a:off x="5974664" y="1049115"/>
            <a:ext cx="1733937" cy="1631665"/>
            <a:chOff x="480745" y="249049"/>
            <a:chExt cx="2204502" cy="2234029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645ADEE3-C25D-43CC-B03E-E0195DAA14DB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00AFA2E6-FBC0-44D2-BD55-6414C358826E}"/>
                </a:ext>
              </a:extLst>
            </p:cNvPr>
            <p:cNvSpPr/>
            <p:nvPr/>
          </p:nvSpPr>
          <p:spPr>
            <a:xfrm>
              <a:off x="480745" y="1567505"/>
              <a:ext cx="914401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50FD7D0A-B50E-4124-950D-C18A94C2C4A1}"/>
                </a:ext>
              </a:extLst>
            </p:cNvPr>
            <p:cNvSpPr/>
            <p:nvPr/>
          </p:nvSpPr>
          <p:spPr>
            <a:xfrm>
              <a:off x="1770848" y="1568678"/>
              <a:ext cx="914399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701B6B44-835B-4222-8F66-C68F1452A8E8}"/>
                </a:ext>
              </a:extLst>
            </p:cNvPr>
            <p:cNvCxnSpPr>
              <a:cxnSpLocks/>
              <a:stCxn id="57" idx="3"/>
              <a:endCxn id="58" idx="0"/>
            </p:cNvCxnSpPr>
            <p:nvPr/>
          </p:nvCxnSpPr>
          <p:spPr>
            <a:xfrm flipH="1">
              <a:off x="937945" y="1029538"/>
              <a:ext cx="291892" cy="53796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28E4E3E7-226D-4435-B24C-28531F90FE2C}"/>
                </a:ext>
              </a:extLst>
            </p:cNvPr>
            <p:cNvCxnSpPr>
              <a:cxnSpLocks/>
              <a:stCxn id="57" idx="5"/>
              <a:endCxn id="59" idx="0"/>
            </p:cNvCxnSpPr>
            <p:nvPr/>
          </p:nvCxnSpPr>
          <p:spPr>
            <a:xfrm>
              <a:off x="1876415" y="1029538"/>
              <a:ext cx="351633" cy="5391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Rectangle 61">
            <a:extLst>
              <a:ext uri="{FF2B5EF4-FFF2-40B4-BE49-F238E27FC236}">
                <a16:creationId xmlns:a16="http://schemas.microsoft.com/office/drawing/2014/main" id="{ED17EEA6-4C20-4BAF-BF84-5BFA92FD4ED4}"/>
              </a:ext>
            </a:extLst>
          </p:cNvPr>
          <p:cNvSpPr/>
          <p:nvPr/>
        </p:nvSpPr>
        <p:spPr>
          <a:xfrm>
            <a:off x="6563858" y="1126717"/>
            <a:ext cx="93790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84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6D03262-CEDB-4205-BCEF-60F8DC33D0E4}"/>
              </a:ext>
            </a:extLst>
          </p:cNvPr>
          <p:cNvSpPr/>
          <p:nvPr/>
        </p:nvSpPr>
        <p:spPr>
          <a:xfrm>
            <a:off x="6074075" y="2091805"/>
            <a:ext cx="11169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60</a:t>
            </a:r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5693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arenR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Complete the part whole models.</a:t>
                </a: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FontTx/>
                  <a:buAutoNum type="arabicParenR" startAt="2"/>
                </a:pPr>
                <a:r>
                  <a:rPr lang="en-GB" sz="2800" dirty="0"/>
                  <a:t>7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10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/>
                  <a:t> 				 4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10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</a:p>
              <a:p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 </a:t>
                </a:r>
                <a:r>
                  <a:rPr lang="en-GB" sz="2800" dirty="0"/>
                  <a:t>7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20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				</a:t>
                </a:r>
                <a:r>
                  <a:rPr lang="en-GB" sz="2800" dirty="0"/>
                  <a:t> 4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20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</a:p>
              <a:p>
                <a:endParaRPr lang="en-GB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GB" sz="2800" dirty="0">
                    <a:ea typeface="Cambria Math" panose="02040503050406030204" pitchFamily="18" charset="0"/>
                  </a:rPr>
                  <a:t>3) 	 </a:t>
                </a:r>
                <a:r>
                  <a:rPr lang="en-GB" sz="2800" dirty="0"/>
                  <a:t>8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4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				</a:t>
                </a:r>
                <a:r>
                  <a:rPr lang="en-GB" sz="2800" dirty="0"/>
                  <a:t>9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3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endParaRPr lang="en-GB" sz="2800" dirty="0"/>
              </a:p>
              <a:p>
                <a:r>
                  <a:rPr lang="en-GB" sz="2800" dirty="0"/>
                  <a:t>	 12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4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			</a:t>
                </a:r>
                <a:r>
                  <a:rPr lang="en-GB" sz="2800" dirty="0"/>
                  <a:t>15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3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endParaRPr lang="en-GB" sz="2800" dirty="0"/>
              </a:p>
              <a:p>
                <a:r>
                  <a:rPr lang="en-GB" sz="2800" dirty="0"/>
                  <a:t>	 24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4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			</a:t>
                </a:r>
                <a:r>
                  <a:rPr lang="en-GB" sz="2800" dirty="0"/>
                  <a:t>27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3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endParaRPr lang="en-GB" sz="2800" dirty="0"/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5693866"/>
              </a:xfrm>
              <a:prstGeom prst="rect">
                <a:avLst/>
              </a:prstGeom>
              <a:blipFill>
                <a:blip r:embed="rId3"/>
                <a:stretch>
                  <a:fillRect l="-1707" t="-11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Group 39">
            <a:extLst>
              <a:ext uri="{FF2B5EF4-FFF2-40B4-BE49-F238E27FC236}">
                <a16:creationId xmlns:a16="http://schemas.microsoft.com/office/drawing/2014/main" id="{E67B337B-53AC-4875-B9F8-6DD7FA5CD8D6}"/>
              </a:ext>
            </a:extLst>
          </p:cNvPr>
          <p:cNvGrpSpPr/>
          <p:nvPr/>
        </p:nvGrpSpPr>
        <p:grpSpPr>
          <a:xfrm>
            <a:off x="1521486" y="1046413"/>
            <a:ext cx="1733937" cy="1631665"/>
            <a:chOff x="480745" y="249049"/>
            <a:chExt cx="2204502" cy="2234029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96946491-E19F-49C4-8D8E-1FFDBB5C0663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A8828071-49BF-41C0-8078-5994C1B2684F}"/>
                </a:ext>
              </a:extLst>
            </p:cNvPr>
            <p:cNvSpPr/>
            <p:nvPr/>
          </p:nvSpPr>
          <p:spPr>
            <a:xfrm>
              <a:off x="480745" y="1567505"/>
              <a:ext cx="914401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86B47012-1AEA-4614-A5B4-25FA61AB3AAA}"/>
                </a:ext>
              </a:extLst>
            </p:cNvPr>
            <p:cNvSpPr/>
            <p:nvPr/>
          </p:nvSpPr>
          <p:spPr>
            <a:xfrm>
              <a:off x="1770848" y="1568678"/>
              <a:ext cx="914399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5461BE2-FCE7-4C88-9BAB-7998D6B12D13}"/>
                </a:ext>
              </a:extLst>
            </p:cNvPr>
            <p:cNvCxnSpPr>
              <a:cxnSpLocks/>
              <a:stCxn id="41" idx="3"/>
              <a:endCxn id="42" idx="0"/>
            </p:cNvCxnSpPr>
            <p:nvPr/>
          </p:nvCxnSpPr>
          <p:spPr>
            <a:xfrm flipH="1">
              <a:off x="937945" y="1029538"/>
              <a:ext cx="291892" cy="53796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FEB6047-AF2B-4204-AA95-C181A16735D2}"/>
                </a:ext>
              </a:extLst>
            </p:cNvPr>
            <p:cNvCxnSpPr>
              <a:cxnSpLocks/>
              <a:stCxn id="41" idx="5"/>
              <a:endCxn id="43" idx="0"/>
            </p:cNvCxnSpPr>
            <p:nvPr/>
          </p:nvCxnSpPr>
          <p:spPr>
            <a:xfrm>
              <a:off x="1876415" y="1029538"/>
              <a:ext cx="351633" cy="5391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Rectangle 45">
            <a:extLst>
              <a:ext uri="{FF2B5EF4-FFF2-40B4-BE49-F238E27FC236}">
                <a16:creationId xmlns:a16="http://schemas.microsoft.com/office/drawing/2014/main" id="{EBC585C5-F39A-4690-AF92-7109B9884E85}"/>
              </a:ext>
            </a:extLst>
          </p:cNvPr>
          <p:cNvSpPr/>
          <p:nvPr/>
        </p:nvSpPr>
        <p:spPr>
          <a:xfrm>
            <a:off x="2110680" y="1124015"/>
            <a:ext cx="93790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84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DCF9515-6197-40D8-8383-CCAEBDCA0D21}"/>
              </a:ext>
            </a:extLst>
          </p:cNvPr>
          <p:cNvSpPr/>
          <p:nvPr/>
        </p:nvSpPr>
        <p:spPr>
          <a:xfrm>
            <a:off x="1615490" y="2089103"/>
            <a:ext cx="11169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80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C1697895-1C50-4210-A49F-4AAEC63F1A37}"/>
              </a:ext>
            </a:extLst>
          </p:cNvPr>
          <p:cNvGrpSpPr/>
          <p:nvPr/>
        </p:nvGrpSpPr>
        <p:grpSpPr>
          <a:xfrm>
            <a:off x="3763984" y="1044699"/>
            <a:ext cx="1733937" cy="1631665"/>
            <a:chOff x="480745" y="249049"/>
            <a:chExt cx="2204502" cy="2234029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FE9F9EAB-0728-4240-91AC-AABC0B0275A3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9C304BB-A34A-44E8-8FEF-F3F22BA1EE22}"/>
                </a:ext>
              </a:extLst>
            </p:cNvPr>
            <p:cNvSpPr/>
            <p:nvPr/>
          </p:nvSpPr>
          <p:spPr>
            <a:xfrm>
              <a:off x="480745" y="1567505"/>
              <a:ext cx="914401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295B6B53-33B3-4151-984C-A42012EE596E}"/>
                </a:ext>
              </a:extLst>
            </p:cNvPr>
            <p:cNvSpPr/>
            <p:nvPr/>
          </p:nvSpPr>
          <p:spPr>
            <a:xfrm>
              <a:off x="1770848" y="1568678"/>
              <a:ext cx="914399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B2638AAD-B68A-49C4-88CA-BEAA3576FAA6}"/>
                </a:ext>
              </a:extLst>
            </p:cNvPr>
            <p:cNvCxnSpPr>
              <a:cxnSpLocks/>
              <a:stCxn id="49" idx="3"/>
              <a:endCxn id="50" idx="0"/>
            </p:cNvCxnSpPr>
            <p:nvPr/>
          </p:nvCxnSpPr>
          <p:spPr>
            <a:xfrm flipH="1">
              <a:off x="937945" y="1029538"/>
              <a:ext cx="291892" cy="53796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B584451B-6E62-467C-A3EE-D461E6068FAF}"/>
                </a:ext>
              </a:extLst>
            </p:cNvPr>
            <p:cNvCxnSpPr>
              <a:cxnSpLocks/>
              <a:stCxn id="49" idx="5"/>
              <a:endCxn id="51" idx="0"/>
            </p:cNvCxnSpPr>
            <p:nvPr/>
          </p:nvCxnSpPr>
          <p:spPr>
            <a:xfrm>
              <a:off x="1876415" y="1029538"/>
              <a:ext cx="351633" cy="5391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Rectangle 53">
            <a:extLst>
              <a:ext uri="{FF2B5EF4-FFF2-40B4-BE49-F238E27FC236}">
                <a16:creationId xmlns:a16="http://schemas.microsoft.com/office/drawing/2014/main" id="{079FCD63-7B3F-45E0-B92F-EE8D4D29CCB5}"/>
              </a:ext>
            </a:extLst>
          </p:cNvPr>
          <p:cNvSpPr/>
          <p:nvPr/>
        </p:nvSpPr>
        <p:spPr>
          <a:xfrm>
            <a:off x="4353178" y="1122301"/>
            <a:ext cx="93790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84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CFC2EC2-0627-445C-BAFC-D7BE29621C85}"/>
              </a:ext>
            </a:extLst>
          </p:cNvPr>
          <p:cNvSpPr/>
          <p:nvPr/>
        </p:nvSpPr>
        <p:spPr>
          <a:xfrm>
            <a:off x="4871831" y="2106319"/>
            <a:ext cx="6858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14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04BCF597-269C-4A3E-B23D-D9226C41EE88}"/>
              </a:ext>
            </a:extLst>
          </p:cNvPr>
          <p:cNvGrpSpPr/>
          <p:nvPr/>
        </p:nvGrpSpPr>
        <p:grpSpPr>
          <a:xfrm>
            <a:off x="5974664" y="1049115"/>
            <a:ext cx="1733937" cy="1631665"/>
            <a:chOff x="480745" y="249049"/>
            <a:chExt cx="2204502" cy="2234029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645ADEE3-C25D-43CC-B03E-E0195DAA14DB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00AFA2E6-FBC0-44D2-BD55-6414C358826E}"/>
                </a:ext>
              </a:extLst>
            </p:cNvPr>
            <p:cNvSpPr/>
            <p:nvPr/>
          </p:nvSpPr>
          <p:spPr>
            <a:xfrm>
              <a:off x="480745" y="1567505"/>
              <a:ext cx="914401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50FD7D0A-B50E-4124-950D-C18A94C2C4A1}"/>
                </a:ext>
              </a:extLst>
            </p:cNvPr>
            <p:cNvSpPr/>
            <p:nvPr/>
          </p:nvSpPr>
          <p:spPr>
            <a:xfrm>
              <a:off x="1770848" y="1568678"/>
              <a:ext cx="914399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701B6B44-835B-4222-8F66-C68F1452A8E8}"/>
                </a:ext>
              </a:extLst>
            </p:cNvPr>
            <p:cNvCxnSpPr>
              <a:cxnSpLocks/>
              <a:stCxn id="57" idx="3"/>
              <a:endCxn id="58" idx="0"/>
            </p:cNvCxnSpPr>
            <p:nvPr/>
          </p:nvCxnSpPr>
          <p:spPr>
            <a:xfrm flipH="1">
              <a:off x="937945" y="1029538"/>
              <a:ext cx="291892" cy="53796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28E4E3E7-226D-4435-B24C-28531F90FE2C}"/>
                </a:ext>
              </a:extLst>
            </p:cNvPr>
            <p:cNvCxnSpPr>
              <a:cxnSpLocks/>
              <a:stCxn id="57" idx="5"/>
              <a:endCxn id="59" idx="0"/>
            </p:cNvCxnSpPr>
            <p:nvPr/>
          </p:nvCxnSpPr>
          <p:spPr>
            <a:xfrm>
              <a:off x="1876415" y="1029538"/>
              <a:ext cx="351633" cy="5391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Rectangle 61">
            <a:extLst>
              <a:ext uri="{FF2B5EF4-FFF2-40B4-BE49-F238E27FC236}">
                <a16:creationId xmlns:a16="http://schemas.microsoft.com/office/drawing/2014/main" id="{ED17EEA6-4C20-4BAF-BF84-5BFA92FD4ED4}"/>
              </a:ext>
            </a:extLst>
          </p:cNvPr>
          <p:cNvSpPr/>
          <p:nvPr/>
        </p:nvSpPr>
        <p:spPr>
          <a:xfrm>
            <a:off x="6563858" y="1126717"/>
            <a:ext cx="93790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84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6D03262-CEDB-4205-BCEF-60F8DC33D0E4}"/>
              </a:ext>
            </a:extLst>
          </p:cNvPr>
          <p:cNvSpPr/>
          <p:nvPr/>
        </p:nvSpPr>
        <p:spPr>
          <a:xfrm>
            <a:off x="6074075" y="2091805"/>
            <a:ext cx="11169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60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F234D3A-8873-4B99-BFB9-6740EB9CFA33}"/>
              </a:ext>
            </a:extLst>
          </p:cNvPr>
          <p:cNvSpPr txBox="1"/>
          <p:nvPr/>
        </p:nvSpPr>
        <p:spPr>
          <a:xfrm>
            <a:off x="2678094" y="2104491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B536B-E06F-4BEB-B220-9B32A5D4568F}"/>
              </a:ext>
            </a:extLst>
          </p:cNvPr>
          <p:cNvSpPr txBox="1"/>
          <p:nvPr/>
        </p:nvSpPr>
        <p:spPr>
          <a:xfrm>
            <a:off x="3862942" y="2104490"/>
            <a:ext cx="52129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70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221C7F7-C11E-4695-BD0D-D7DA5E6C3611}"/>
              </a:ext>
            </a:extLst>
          </p:cNvPr>
          <p:cNvSpPr txBox="1"/>
          <p:nvPr/>
        </p:nvSpPr>
        <p:spPr>
          <a:xfrm>
            <a:off x="7101217" y="2115698"/>
            <a:ext cx="52129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24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FF4CB9B-640F-4D52-9D06-3184C08935FB}"/>
              </a:ext>
            </a:extLst>
          </p:cNvPr>
          <p:cNvSpPr txBox="1"/>
          <p:nvPr/>
        </p:nvSpPr>
        <p:spPr>
          <a:xfrm>
            <a:off x="2619241" y="2906062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70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BDB4B0C-D6E5-4557-B739-0D6C03A242D6}"/>
              </a:ext>
            </a:extLst>
          </p:cNvPr>
          <p:cNvSpPr txBox="1"/>
          <p:nvPr/>
        </p:nvSpPr>
        <p:spPr>
          <a:xfrm>
            <a:off x="2619241" y="3307624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140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49B7105-895D-4322-AB3E-3AEE9124646F}"/>
              </a:ext>
            </a:extLst>
          </p:cNvPr>
          <p:cNvSpPr txBox="1"/>
          <p:nvPr/>
        </p:nvSpPr>
        <p:spPr>
          <a:xfrm>
            <a:off x="5898914" y="2892047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40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C862685-8C83-46E5-9C0C-66A50B518BD8}"/>
              </a:ext>
            </a:extLst>
          </p:cNvPr>
          <p:cNvSpPr txBox="1"/>
          <p:nvPr/>
        </p:nvSpPr>
        <p:spPr>
          <a:xfrm>
            <a:off x="5912269" y="330762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80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7102D04-3FA4-42B6-8E77-F47F61217696}"/>
              </a:ext>
            </a:extLst>
          </p:cNvPr>
          <p:cNvSpPr txBox="1"/>
          <p:nvPr/>
        </p:nvSpPr>
        <p:spPr>
          <a:xfrm>
            <a:off x="2523775" y="416389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3D6FED1-7A9A-4CBD-932E-1288784F58E4}"/>
              </a:ext>
            </a:extLst>
          </p:cNvPr>
          <p:cNvSpPr txBox="1"/>
          <p:nvPr/>
        </p:nvSpPr>
        <p:spPr>
          <a:xfrm>
            <a:off x="5173458" y="416389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C4EB6DF-7AED-48B9-9FCD-0F31FEAD5901}"/>
              </a:ext>
            </a:extLst>
          </p:cNvPr>
          <p:cNvSpPr txBox="1"/>
          <p:nvPr/>
        </p:nvSpPr>
        <p:spPr>
          <a:xfrm>
            <a:off x="2681179" y="461834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E0E2FDA-9A47-43C6-8889-D5B28E505225}"/>
              </a:ext>
            </a:extLst>
          </p:cNvPr>
          <p:cNvSpPr txBox="1"/>
          <p:nvPr/>
        </p:nvSpPr>
        <p:spPr>
          <a:xfrm>
            <a:off x="5345261" y="461834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E590445-362F-494B-98B2-3A68967DADEC}"/>
              </a:ext>
            </a:extLst>
          </p:cNvPr>
          <p:cNvSpPr txBox="1"/>
          <p:nvPr/>
        </p:nvSpPr>
        <p:spPr>
          <a:xfrm>
            <a:off x="2671887" y="503117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EDFF9BC-2524-40DA-9215-4FACE8E698FE}"/>
              </a:ext>
            </a:extLst>
          </p:cNvPr>
          <p:cNvSpPr txBox="1"/>
          <p:nvPr/>
        </p:nvSpPr>
        <p:spPr>
          <a:xfrm>
            <a:off x="5357162" y="503117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804764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37E85495-709E-4EEE-8CBA-E3DC09B647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491267"/>
              </p:ext>
            </p:extLst>
          </p:nvPr>
        </p:nvGraphicFramePr>
        <p:xfrm>
          <a:off x="758735" y="2111177"/>
          <a:ext cx="4104000" cy="2890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2052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</a:tbl>
          </a:graphicData>
        </a:graphic>
      </p:graphicFrame>
      <p:pic>
        <p:nvPicPr>
          <p:cNvPr id="23" name="Picture 22">
            <a:extLst>
              <a:ext uri="{FF2B5EF4-FFF2-40B4-BE49-F238E27FC236}">
                <a16:creationId xmlns:a16="http://schemas.microsoft.com/office/drawing/2014/main" id="{DC350FB8-B7BF-410F-B9B9-77C65B5BF2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729" y="4404843"/>
            <a:ext cx="475706" cy="544501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D41E1E4-26A9-4133-8340-EE4BDA7FCD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6777968" y="3422308"/>
            <a:ext cx="889198" cy="2483136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81A6B42A-A7AF-4052-9919-6E422722C6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5986991" y="1928649"/>
            <a:ext cx="889198" cy="2483136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191C587-4924-433B-84CB-17F3C405C3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6655277" y="2560985"/>
            <a:ext cx="889198" cy="2483136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FA5EA845-30BD-4D6B-A5A6-B4F3A3D726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3238" y="3556334"/>
            <a:ext cx="475706" cy="544501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1357354-2A83-469D-8966-2EFAA5423E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2169" y="3215710"/>
            <a:ext cx="475706" cy="544501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7A4BDC53-AD0D-4F17-A1D1-8EA81A2A8D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5536400" y="3030187"/>
            <a:ext cx="889198" cy="248313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5E3025C-34A9-46EF-868B-DDF7645780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5550944" y="3907768"/>
            <a:ext cx="889198" cy="248313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30D39142-A577-4989-948E-1018D4D6D0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5278" y="2429918"/>
            <a:ext cx="475706" cy="544501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7E34E08-3826-46E2-965C-05ECF5DE22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5567359" y="1485303"/>
            <a:ext cx="889198" cy="2483136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7CC2ACC4-70DC-4466-823D-485C721FAD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5278" y="3944107"/>
            <a:ext cx="475706" cy="544501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58456141-42F9-41E9-B31C-0E9E9D677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1787" y="3171837"/>
            <a:ext cx="475706" cy="544501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3C76B293-16BD-4B48-BD0D-357E281C1A2A}"/>
              </a:ext>
            </a:extLst>
          </p:cNvPr>
          <p:cNvSpPr txBox="1"/>
          <p:nvPr/>
        </p:nvSpPr>
        <p:spPr>
          <a:xfrm>
            <a:off x="2034086" y="1495466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66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A33093C-FD6C-40F2-AD3E-AEC63B9D6B73}"/>
              </a:ext>
            </a:extLst>
          </p:cNvPr>
          <p:cNvSpPr/>
          <p:nvPr/>
        </p:nvSpPr>
        <p:spPr>
          <a:xfrm>
            <a:off x="802556" y="2725618"/>
            <a:ext cx="3996095" cy="706838"/>
          </a:xfrm>
          <a:prstGeom prst="roundRect">
            <a:avLst/>
          </a:prstGeom>
          <a:noFill/>
          <a:ln w="28575">
            <a:solidFill>
              <a:schemeClr val="accent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62919AC-58A1-43AB-BF2A-1C72B6F1AC76}"/>
              </a:ext>
            </a:extLst>
          </p:cNvPr>
          <p:cNvSpPr txBox="1"/>
          <p:nvPr/>
        </p:nvSpPr>
        <p:spPr>
          <a:xfrm>
            <a:off x="3423120" y="1498767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22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6FCC62E-8E32-4F69-A2FF-321180BC1B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534985" y="2084236"/>
            <a:ext cx="1834541" cy="1282764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374C9859-51E4-4C23-BAC7-E7FE70068197}"/>
              </a:ext>
            </a:extLst>
          </p:cNvPr>
          <p:cNvSpPr txBox="1"/>
          <p:nvPr/>
        </p:nvSpPr>
        <p:spPr>
          <a:xfrm>
            <a:off x="4275745" y="481946"/>
            <a:ext cx="3165126" cy="1532334"/>
          </a:xfrm>
          <a:prstGeom prst="wedgeRoundRectCallout">
            <a:avLst>
              <a:gd name="adj1" fmla="val 27740"/>
              <a:gd name="adj2" fmla="val 66054"/>
              <a:gd name="adj3" fmla="val 16667"/>
            </a:avLst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 noticed that there are 2 tens and 2 ones in each row!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57F90FD-7858-4419-A162-0EEE067DAE44}"/>
              </a:ext>
            </a:extLst>
          </p:cNvPr>
          <p:cNvSpPr txBox="1"/>
          <p:nvPr/>
        </p:nvSpPr>
        <p:spPr>
          <a:xfrm>
            <a:off x="4985426" y="3706659"/>
            <a:ext cx="315342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6 ones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2 ones</a:t>
            </a:r>
          </a:p>
          <a:p>
            <a:pPr algn="ctr"/>
            <a:r>
              <a:rPr lang="en-GB" sz="2800" dirty="0"/>
              <a:t>so</a:t>
            </a:r>
          </a:p>
          <a:p>
            <a:pPr algn="ctr"/>
            <a:r>
              <a:rPr lang="en-GB" sz="2800" dirty="0"/>
              <a:t>6 tens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2 tens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D84765E-2653-45DD-9C70-A4E539B33A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13597" y="460099"/>
            <a:ext cx="747045" cy="747045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70F43E92-A23C-4246-8695-9D937A11FD5A}"/>
              </a:ext>
            </a:extLst>
          </p:cNvPr>
          <p:cNvSpPr txBox="1"/>
          <p:nvPr/>
        </p:nvSpPr>
        <p:spPr>
          <a:xfrm>
            <a:off x="5616441" y="602788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extLst>
      <p:ext uri="{BB962C8B-B14F-4D97-AF65-F5344CB8AC3E}">
        <p14:creationId xmlns:p14="http://schemas.microsoft.com/office/powerpoint/2010/main" val="32385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81481E-6 L -0.45869 0.02962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34" y="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48148E-6 L -0.50781 0.07454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399" y="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85185E-6 L -0.57865 0.09768 " pathEditMode="relative" rAng="0" ptsTypes="AA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941" y="4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33333E-6 L -0.4559 -0.15116 " pathEditMode="relative" rAng="0" ptsTypes="AA">
                                      <p:cBhvr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795" y="-7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59259E-6 L -0.59149 -0.09583 " pathEditMode="relative" rAng="0" ptsTypes="AA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83" y="-47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07407E-6 L -0.45868 -0.05348 " pathEditMode="relative" rAng="0" ptsTypes="AA">
                                      <p:cBhvr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34" y="-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0.00232 L -0.18767 -0.05763 " pathEditMode="relative" rAng="0" ptsTypes="AA">
                                      <p:cBhvr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92" y="-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0.00046 L -0.24201 0.00324 " pathEditMode="relative" rAng="0" ptsTypes="AA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0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-0.22847 -0.00578 " pathEditMode="relative" rAng="0" ptsTypes="AA">
                                      <p:cBhvr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24" y="-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48148E-6 L -0.36145 0.05671 " pathEditMode="relative" rAng="0" ptsTypes="AA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73" y="2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33333E-6 L -0.37309 0.06181 " pathEditMode="relative" rAng="0" ptsTypes="AA">
                                      <p:cBhvr>
                                        <p:cTn id="5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663" y="3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33333E-6 L -0.36076 0.06158 " pathEditMode="relative" rAng="0" ptsTypes="AA">
                                      <p:cBhvr>
                                        <p:cTn id="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38" y="3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59259E-6 L 0 0.11273 " pathEditMode="relative" rAng="0" ptsTypes="AA">
                                      <p:cBhvr>
                                        <p:cTn id="63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11273 L 0.00122 0.22547 " pathEditMode="relative" rAng="0" ptsTypes="AA">
                                      <p:cBhvr>
                                        <p:cTn id="66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5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  <p:bldP spid="41" grpId="0"/>
      <p:bldP spid="21" grpId="0" animBg="1"/>
      <p:bldP spid="22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45625" y="470541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84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6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00491"/>
              </p:ext>
            </p:extLst>
          </p:nvPr>
        </p:nvGraphicFramePr>
        <p:xfrm>
          <a:off x="3933485" y="1291554"/>
          <a:ext cx="4161130" cy="4476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0565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2080565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9180208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051699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5167509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864370" y="46009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14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F7979C17-A318-48C9-B43B-5F668ACF2F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3597" y="460099"/>
            <a:ext cx="747045" cy="747045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463F1ECD-53E3-4B07-8DB1-516DAB010694}"/>
              </a:ext>
            </a:extLst>
          </p:cNvPr>
          <p:cNvSpPr txBox="1"/>
          <p:nvPr/>
        </p:nvSpPr>
        <p:spPr>
          <a:xfrm>
            <a:off x="5616441" y="602788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FB31998E-A8B3-46BA-9D62-EA069D826E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8551" y="2222895"/>
            <a:ext cx="614147" cy="59902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9CFADE9D-4C87-4412-A28F-6861E2CD3B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0980" y="1567464"/>
            <a:ext cx="614147" cy="599020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71E694F3-AF05-4B97-902B-40C06C45DC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1590" y="2713175"/>
            <a:ext cx="614147" cy="599020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A4598CD2-67FA-4B92-89B3-67AE278361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3032" y="2897583"/>
            <a:ext cx="614147" cy="599020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D0CB8C79-FA14-4D3D-9AD7-BF2E1AACA1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5993" y="2729375"/>
            <a:ext cx="614147" cy="599020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CDB97F77-D2AD-4AD0-A787-A6C9E8AB24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31015" y="1445973"/>
            <a:ext cx="614147" cy="599020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7AA46CE6-2C9F-4754-AFB0-73D494B987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29450" y="2376434"/>
            <a:ext cx="614147" cy="599020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ED53F0CD-77B0-4C5B-9C95-6A03799E15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98286" y="2044993"/>
            <a:ext cx="614147" cy="599020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D905DD12-70DA-423E-823C-0E1BCBFE981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11898" y="3230096"/>
            <a:ext cx="614147" cy="599020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A86F1DB-F1DE-4A45-86DB-518B551F88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3461" y="2115777"/>
            <a:ext cx="614147" cy="599020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A7B26BBB-9FCC-4963-8CA3-01AEDBB859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805" y="1660121"/>
            <a:ext cx="614147" cy="599020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59E7E7FA-C181-4AA7-AC98-4A1D7D9281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0223" y="2912585"/>
            <a:ext cx="614147" cy="59902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269FA3B-A0C9-4178-90C5-B6A8A46B28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0138" y="3449198"/>
            <a:ext cx="614147" cy="59902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78D5D3F-24FB-4BDB-8458-DCFDC7F663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1758" y="3939478"/>
            <a:ext cx="614147" cy="59902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D68C94-8052-4FE1-9DEE-A5C375D329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3378" y="4429758"/>
            <a:ext cx="614147" cy="59902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8C769C6-8C60-480C-B29E-2E68C02B52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4998" y="4920038"/>
            <a:ext cx="614147" cy="59902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D7CE66D-6C23-4C12-A3AB-C08E1169C3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6618" y="5410318"/>
            <a:ext cx="614147" cy="59902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014A698-05A5-4624-9B1F-BE07D60526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4058" y="3449198"/>
            <a:ext cx="614147" cy="59902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115480C-21C1-4DAB-B354-C0CA1F20DA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5678" y="3939478"/>
            <a:ext cx="614147" cy="59902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B1989162-085F-4EA9-B0B5-64F826F94A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7298" y="4429758"/>
            <a:ext cx="614147" cy="59902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E0DE1EA-D165-41F3-87B3-A4EB23472C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8918" y="4920038"/>
            <a:ext cx="614147" cy="59902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09914D5-676C-48ED-BC6F-D42DA2B428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0538" y="5410318"/>
            <a:ext cx="614147" cy="59902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D5B70DA2-9B96-414A-8676-FE498A378F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7978" y="3449198"/>
            <a:ext cx="614147" cy="59902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38885D1E-4AB6-4D6B-85E6-E47025F957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9598" y="3939478"/>
            <a:ext cx="614147" cy="59902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7F9C27C5-46C3-4A7A-AFDA-4F9D6F80DE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1218" y="4429758"/>
            <a:ext cx="614147" cy="59902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7B658A5F-A0EF-4CC0-8D1B-1ABBC31A32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2838" y="4920038"/>
            <a:ext cx="614147" cy="599020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C64D2209-F0F1-48F9-8E43-7042026661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4458" y="5410318"/>
            <a:ext cx="614147" cy="59902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A4D291ED-9220-4E74-B52D-D78F7DBC00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1898" y="3449198"/>
            <a:ext cx="614147" cy="59902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80126EC-0B5E-4C69-8130-66FDDDB4F0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3518" y="3939478"/>
            <a:ext cx="614147" cy="599020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DCFB4E8B-CDE6-44CB-A3D7-7E6950A7B7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5138" y="4429758"/>
            <a:ext cx="614147" cy="599020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FA7C57D5-34C7-4542-B53A-C56E482093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6758" y="4920038"/>
            <a:ext cx="614147" cy="599020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F4E1C920-0402-440A-AC69-F6B6F9DBC2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8378" y="5410318"/>
            <a:ext cx="614147" cy="5990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55250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0.17968 -0.02269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76" y="-1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33333E-6 L 0.16702 -0.0301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51" y="-1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7037E-6 L 0.24115 0.1199 " pathEditMode="relative" rAng="0" ptsTypes="AA">
                                      <p:cBhvr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49" y="5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33333E-6 L 0.21025 0.08704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03" y="4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7037E-7 L 0.3415 0.26042 " pathEditMode="relative" rAng="0" ptsTypes="AA">
                                      <p:cBhvr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66" y="1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7037E-6 L 0.42223 0.32269 " pathEditMode="relative" rAng="0" ptsTypes="AA">
                                      <p:cBhvr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11" y="16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85185E-6 L 0.38247 0.03588 " pathEditMode="relative" rAng="0" ptsTypes="AA">
                                      <p:cBhvr>
                                        <p:cTn id="1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15" y="1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0.45937 0.0632 " pathEditMode="relative" rAng="0" ptsTypes="AA">
                                      <p:cBhvr>
                                        <p:cTn id="1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69" y="3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07407E-6 L 0.54201 0.14422 " pathEditMode="relative" rAng="0" ptsTypes="AA">
                                      <p:cBhvr>
                                        <p:cTn id="1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01" y="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500"/>
                            </p:stCondLst>
                            <p:childTnLst>
                              <p:par>
                                <p:cTn id="14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96296E-6 L 0.40955 0.13287 " pathEditMode="relative" rAng="0" ptsTypes="AA">
                                      <p:cBhvr>
                                        <p:cTn id="14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69" y="6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000"/>
                            </p:stCondLst>
                            <p:childTnLst>
                              <p:par>
                                <p:cTn id="14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22222E-6 L 0.51666 0.14768 " pathEditMode="relative" rAng="0" ptsTypes="AA">
                                      <p:cBhvr>
                                        <p:cTn id="1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33" y="7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500"/>
                            </p:stCondLst>
                            <p:childTnLst>
                              <p:par>
                                <p:cTn id="15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44444E-6 L 0.51649 0.17245 " pathEditMode="relative" rAng="0" ptsTypes="AA">
                                      <p:cBhvr>
                                        <p:cTn id="1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16" y="8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3000"/>
                            </p:stCondLst>
                            <p:childTnLst>
                              <p:par>
                                <p:cTn id="154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33333E-6 L 0.57327 -0.36805 " pathEditMode="relative" rAng="0" ptsTypes="AA">
                                      <p:cBhvr>
                                        <p:cTn id="1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63" y="-18403"/>
                                    </p:animMotion>
                                  </p:childTnLst>
                                </p:cTn>
                              </p:par>
                              <p:par>
                                <p:cTn id="15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0.5717 -0.34514 " pathEditMode="relative" rAng="0" ptsTypes="AA">
                                      <p:cBhvr>
                                        <p:cTn id="1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76" y="-17269"/>
                                    </p:animMotion>
                                  </p:childTnLst>
                                </p:cTn>
                              </p:par>
                              <p:par>
                                <p:cTn id="15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59259E-6 L 0.57153 -0.31875 " pathEditMode="relative" rAng="0" ptsTypes="AA">
                                      <p:cBhvr>
                                        <p:cTn id="1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76" y="-15949"/>
                                    </p:animMotion>
                                  </p:childTnLst>
                                </p:cTn>
                              </p:par>
                              <p:par>
                                <p:cTn id="16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22222E-6 L 0.5151 0.05602 " pathEditMode="relative" rAng="0" ptsTypes="AA">
                                      <p:cBhvr>
                                        <p:cTn id="1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47" y="2801"/>
                                    </p:animMotion>
                                  </p:childTnLst>
                                </p:cTn>
                              </p:par>
                              <p:par>
                                <p:cTn id="16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44444E-6 L 0.5158 0.07685 " pathEditMode="relative" rAng="0" ptsTypes="AA">
                                      <p:cBhvr>
                                        <p:cTn id="1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81" y="3843"/>
                                    </p:animMotion>
                                  </p:childTnLst>
                                </p:cTn>
                              </p:par>
                              <p:par>
                                <p:cTn id="16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33333E-6 L 0.51528 0.10093 " pathEditMode="relative" rAng="0" ptsTypes="AA">
                                      <p:cBhvr>
                                        <p:cTn id="1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64" y="5046"/>
                                    </p:animMotion>
                                  </p:childTnLst>
                                </p:cTn>
                              </p:par>
                              <p:par>
                                <p:cTn id="16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0.57066 -0.43958 " pathEditMode="relative" rAng="0" ptsTypes="AA">
                                      <p:cBhvr>
                                        <p:cTn id="1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24" y="-21991"/>
                                    </p:animMotion>
                                  </p:childTnLst>
                                </p:cTn>
                              </p:par>
                              <p:par>
                                <p:cTn id="16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59259E-6 L 0.57049 -0.41644 " pathEditMode="relative" rAng="0" ptsTypes="AA">
                                      <p:cBhvr>
                                        <p:cTn id="1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24" y="-20833"/>
                                    </p:animMotion>
                                  </p:childTnLst>
                                </p:cTn>
                              </p:par>
                              <p:par>
                                <p:cTn id="17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22222E-6 L 0.51493 -0.03449 " pathEditMode="relative" rAng="0" ptsTypes="AA">
                                      <p:cBhvr>
                                        <p:cTn id="1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47" y="-1736"/>
                                    </p:animMotion>
                                  </p:childTnLst>
                                </p:cTn>
                              </p:par>
                              <p:par>
                                <p:cTn id="17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44444E-6 L 0.51476 -0.01551 " pathEditMode="relative" rAng="0" ptsTypes="AA">
                                      <p:cBhvr>
                                        <p:cTn id="1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29" y="-787"/>
                                    </p:animMotion>
                                  </p:childTnLst>
                                </p:cTn>
                              </p:par>
                              <p:par>
                                <p:cTn id="17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33333E-6 L 0.51459 0.00533 " pathEditMode="relative" rAng="0" ptsTypes="AA">
                                      <p:cBhvr>
                                        <p:cTn id="1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29" y="255"/>
                                    </p:animMotion>
                                  </p:childTnLst>
                                </p:cTn>
                              </p:par>
                              <p:par>
                                <p:cTn id="17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0.51441 0.0294 " pathEditMode="relative" rAng="0" ptsTypes="AA">
                                      <p:cBhvr>
                                        <p:cTn id="17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12" y="1458"/>
                                    </p:animMotion>
                                  </p:childTnLst>
                                </p:cTn>
                              </p:par>
                              <p:par>
                                <p:cTn id="17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59259E-6 L 0.57066 -0.51088 " pathEditMode="relative" rAng="0" ptsTypes="AA">
                                      <p:cBhvr>
                                        <p:cTn id="17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24" y="-25556"/>
                                    </p:animMotion>
                                  </p:childTnLst>
                                </p:cTn>
                              </p:par>
                              <p:par>
                                <p:cTn id="18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22222E-6 L 0.51441 -0.13172 " pathEditMode="relative" rAng="0" ptsTypes="AA">
                                      <p:cBhvr>
                                        <p:cTn id="1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12" y="-6597"/>
                                    </p:animMotion>
                                  </p:childTnLst>
                                </p:cTn>
                              </p:par>
                              <p:par>
                                <p:cTn id="18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44444E-6 L 0.51423 -0.10602 " pathEditMode="relative" rAng="0" ptsTypes="AA">
                                      <p:cBhvr>
                                        <p:cTn id="18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12" y="-5301"/>
                                    </p:animMotion>
                                  </p:childTnLst>
                                </p:cTn>
                              </p:par>
                              <p:par>
                                <p:cTn id="18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33333E-6 L 0.51233 -0.08727 " pathEditMode="relative" rAng="0" ptsTypes="AA">
                                      <p:cBhvr>
                                        <p:cTn id="18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08" y="-4375"/>
                                    </p:animMotion>
                                  </p:childTnLst>
                                </p:cTn>
                              </p:par>
                              <p:par>
                                <p:cTn id="18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11111E-6 L 0.5125 -0.0669 " pathEditMode="relative" rAng="0" ptsTypes="AA">
                                      <p:cBhvr>
                                        <p:cTn id="18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25" y="-3356"/>
                                    </p:animMotion>
                                  </p:childTnLst>
                                </p:cTn>
                              </p:par>
                              <p:par>
                                <p:cTn id="18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59259E-6 L 0.51146 -0.0419 " pathEditMode="relative" rAng="0" ptsTypes="AA">
                                      <p:cBhvr>
                                        <p:cTn id="18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73" y="-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73FE035-4C7E-4BC2-B046-6FEFF46727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8851" y="456366"/>
            <a:ext cx="747045" cy="74704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D982390-7F6E-464A-B852-701B689432B9}"/>
              </a:ext>
            </a:extLst>
          </p:cNvPr>
          <p:cNvSpPr txBox="1"/>
          <p:nvPr/>
        </p:nvSpPr>
        <p:spPr>
          <a:xfrm>
            <a:off x="5701695" y="599055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8F3C6AC-4B8E-4E6A-AD9B-5A9CA4E5DD7D}"/>
              </a:ext>
            </a:extLst>
          </p:cNvPr>
          <p:cNvGrpSpPr/>
          <p:nvPr/>
        </p:nvGrpSpPr>
        <p:grpSpPr>
          <a:xfrm>
            <a:off x="4962229" y="2119299"/>
            <a:ext cx="2574498" cy="2361371"/>
            <a:chOff x="288142" y="249049"/>
            <a:chExt cx="2478605" cy="2448272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0C5729E-821F-4C06-B40A-087495C1B903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F9521F9-2EA3-4F00-BF58-A61CE684C6CC}"/>
                </a:ext>
              </a:extLst>
            </p:cNvPr>
            <p:cNvSpPr/>
            <p:nvPr/>
          </p:nvSpPr>
          <p:spPr>
            <a:xfrm>
              <a:off x="288142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188148C-F92C-488E-BA51-F26E9BAED160}"/>
                </a:ext>
              </a:extLst>
            </p:cNvPr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694C2D9-07E1-44A3-AA4F-E9BC3C6CC7DD}"/>
                </a:ext>
              </a:extLst>
            </p:cNvPr>
            <p:cNvCxnSpPr>
              <a:stCxn id="11" idx="3"/>
            </p:cNvCxnSpPr>
            <p:nvPr/>
          </p:nvCxnSpPr>
          <p:spPr>
            <a:xfrm flipH="1">
              <a:off x="858199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E8EDA75-9170-4848-BAB6-53D64C2EDB41}"/>
                </a:ext>
              </a:extLst>
            </p:cNvPr>
            <p:cNvCxnSpPr>
              <a:stCxn id="11" idx="5"/>
            </p:cNvCxnSpPr>
            <p:nvPr/>
          </p:nvCxnSpPr>
          <p:spPr>
            <a:xfrm>
              <a:off x="1876416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52C419EA-3EAF-4CB0-88F7-B1B35773AFE6}"/>
              </a:ext>
            </a:extLst>
          </p:cNvPr>
          <p:cNvSpPr/>
          <p:nvPr/>
        </p:nvSpPr>
        <p:spPr>
          <a:xfrm>
            <a:off x="6015505" y="2299712"/>
            <a:ext cx="5212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/>
              <a:t>96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5731D8A-51B3-484C-8DB6-F0D6E7FDC9CC}"/>
              </a:ext>
            </a:extLst>
          </p:cNvPr>
          <p:cNvSpPr txBox="1"/>
          <p:nvPr/>
        </p:nvSpPr>
        <p:spPr>
          <a:xfrm>
            <a:off x="1704509" y="2055523"/>
            <a:ext cx="1968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1) 96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8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B756238-CADE-4DB9-9F73-89E796AD86C3}"/>
              </a:ext>
            </a:extLst>
          </p:cNvPr>
          <p:cNvCxnSpPr/>
          <p:nvPr/>
        </p:nvCxnSpPr>
        <p:spPr>
          <a:xfrm>
            <a:off x="5416373" y="4480670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EF226BB-9E60-4FC5-B780-393885E03646}"/>
              </a:ext>
            </a:extLst>
          </p:cNvPr>
          <p:cNvCxnSpPr/>
          <p:nvPr/>
        </p:nvCxnSpPr>
        <p:spPr>
          <a:xfrm>
            <a:off x="7100648" y="4480670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742CBD4-2719-45EF-8115-FA3D80B25BCB}"/>
              </a:ext>
            </a:extLst>
          </p:cNvPr>
          <p:cNvSpPr txBox="1"/>
          <p:nvPr/>
        </p:nvSpPr>
        <p:spPr>
          <a:xfrm>
            <a:off x="5449402" y="4511789"/>
            <a:ext cx="4523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endParaRPr lang="en-GB" sz="28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44EF4B9-8D26-43FB-A38D-4831E55421D2}"/>
              </a:ext>
            </a:extLst>
          </p:cNvPr>
          <p:cNvSpPr txBox="1"/>
          <p:nvPr/>
        </p:nvSpPr>
        <p:spPr>
          <a:xfrm>
            <a:off x="7133676" y="4511789"/>
            <a:ext cx="4523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endParaRPr lang="en-GB" sz="28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9CCB6AA-04BB-4645-A61B-45D4A840D1FB}"/>
              </a:ext>
            </a:extLst>
          </p:cNvPr>
          <p:cNvSpPr txBox="1"/>
          <p:nvPr/>
        </p:nvSpPr>
        <p:spPr>
          <a:xfrm>
            <a:off x="1704509" y="2669590"/>
            <a:ext cx="1968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2) 96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1C8DE62-9DAB-48E3-A590-75AF86B27352}"/>
              </a:ext>
            </a:extLst>
          </p:cNvPr>
          <p:cNvSpPr txBox="1"/>
          <p:nvPr/>
        </p:nvSpPr>
        <p:spPr>
          <a:xfrm>
            <a:off x="1170432" y="1318910"/>
            <a:ext cx="7057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How would you partition 96 in these divisions?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34A1D05-E79F-4792-B151-8C1229EED856}"/>
              </a:ext>
            </a:extLst>
          </p:cNvPr>
          <p:cNvSpPr txBox="1"/>
          <p:nvPr/>
        </p:nvSpPr>
        <p:spPr>
          <a:xfrm>
            <a:off x="1704509" y="3283657"/>
            <a:ext cx="1968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3) 96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135BE7F-B806-4A4D-966F-88CE58C47D8D}"/>
              </a:ext>
            </a:extLst>
          </p:cNvPr>
          <p:cNvSpPr txBox="1"/>
          <p:nvPr/>
        </p:nvSpPr>
        <p:spPr>
          <a:xfrm>
            <a:off x="1704509" y="3897724"/>
            <a:ext cx="1968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4) 96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6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C7F896C-B73B-44E9-BD63-F18459B09B40}"/>
              </a:ext>
            </a:extLst>
          </p:cNvPr>
          <p:cNvSpPr txBox="1"/>
          <p:nvPr/>
        </p:nvSpPr>
        <p:spPr>
          <a:xfrm>
            <a:off x="1704509" y="4511789"/>
            <a:ext cx="1968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5) 96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EE0A6D7-91B9-42F8-A414-D958395171DE}"/>
              </a:ext>
            </a:extLst>
          </p:cNvPr>
          <p:cNvSpPr txBox="1"/>
          <p:nvPr/>
        </p:nvSpPr>
        <p:spPr>
          <a:xfrm>
            <a:off x="1048443" y="5363752"/>
            <a:ext cx="7057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What do you notice?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7EE9946-7FBD-4E70-AC8D-B4F07B7E4224}"/>
              </a:ext>
            </a:extLst>
          </p:cNvPr>
          <p:cNvGrpSpPr/>
          <p:nvPr/>
        </p:nvGrpSpPr>
        <p:grpSpPr>
          <a:xfrm>
            <a:off x="1173861" y="860716"/>
            <a:ext cx="6846305" cy="5117440"/>
            <a:chOff x="1335024" y="923544"/>
            <a:chExt cx="6336792" cy="473659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98FADA9-2D65-4434-A756-2046C4333F78}"/>
                </a:ext>
              </a:extLst>
            </p:cNvPr>
            <p:cNvSpPr/>
            <p:nvPr/>
          </p:nvSpPr>
          <p:spPr>
            <a:xfrm>
              <a:off x="1335024" y="923544"/>
              <a:ext cx="6336792" cy="4736592"/>
            </a:xfrm>
            <a:prstGeom prst="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9C45088-B75E-41EA-A335-B0FD40AE4C4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64494" y="1145822"/>
              <a:ext cx="5825026" cy="44255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093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14110C8-F42E-494E-A273-0A4E6FED6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3301" y="1232450"/>
            <a:ext cx="2529751" cy="32282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894F79B-EC6C-4037-8C2C-E21ED59E5A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8372" y="1232450"/>
            <a:ext cx="2529751" cy="322823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C382F27-02E7-4C4A-BC16-51FFE8C29A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43" y="1232450"/>
            <a:ext cx="2529751" cy="322823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9D69330-F99D-4C01-B10B-22C5FF62A6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74034" y="2077688"/>
            <a:ext cx="2361454" cy="240556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C8FCD1C-7D53-4A72-9EDF-545C8B7A15F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80005" y="2077688"/>
            <a:ext cx="1916986" cy="244627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7FEC7B0-DC03-4651-8BF6-B48B7D77F2D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40609" y="2077688"/>
            <a:ext cx="1916986" cy="244627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754365E-2CBD-4B6D-BDD4-A19F97E9EBC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9027" y="2077688"/>
            <a:ext cx="1916986" cy="244627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2B718F2-F2F3-4AD3-B0DC-FE4EB96F8CD4}"/>
              </a:ext>
            </a:extLst>
          </p:cNvPr>
          <p:cNvSpPr txBox="1"/>
          <p:nvPr/>
        </p:nvSpPr>
        <p:spPr>
          <a:xfrm>
            <a:off x="1043069" y="4905262"/>
            <a:ext cx="7057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What do you notice?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0015669-6170-43E5-8ED8-85BFEC1187FF}"/>
              </a:ext>
            </a:extLst>
          </p:cNvPr>
          <p:cNvSpPr/>
          <p:nvPr/>
        </p:nvSpPr>
        <p:spPr>
          <a:xfrm>
            <a:off x="1126820" y="2933869"/>
            <a:ext cx="2201364" cy="526774"/>
          </a:xfrm>
          <a:prstGeom prst="roundRect">
            <a:avLst/>
          </a:prstGeom>
          <a:noFill/>
          <a:ln w="28575"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839E87EA-B4F6-4B38-AD82-CEF826E0ACA4}"/>
              </a:ext>
            </a:extLst>
          </p:cNvPr>
          <p:cNvSpPr/>
          <p:nvPr/>
        </p:nvSpPr>
        <p:spPr>
          <a:xfrm>
            <a:off x="3481810" y="2933869"/>
            <a:ext cx="2201364" cy="526774"/>
          </a:xfrm>
          <a:prstGeom prst="roundRect">
            <a:avLst/>
          </a:prstGeom>
          <a:noFill/>
          <a:ln w="28575"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528763BD-4220-4AF7-BEE2-08973843B547}"/>
              </a:ext>
            </a:extLst>
          </p:cNvPr>
          <p:cNvSpPr/>
          <p:nvPr/>
        </p:nvSpPr>
        <p:spPr>
          <a:xfrm>
            <a:off x="5899567" y="2933869"/>
            <a:ext cx="2201364" cy="526774"/>
          </a:xfrm>
          <a:prstGeom prst="roundRect">
            <a:avLst/>
          </a:prstGeom>
          <a:noFill/>
          <a:ln w="28575"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DAB94969-D554-436D-96CE-131106B5D35A}"/>
              </a:ext>
            </a:extLst>
          </p:cNvPr>
          <p:cNvSpPr/>
          <p:nvPr/>
        </p:nvSpPr>
        <p:spPr>
          <a:xfrm>
            <a:off x="1339260" y="3928189"/>
            <a:ext cx="515530" cy="526774"/>
          </a:xfrm>
          <a:prstGeom prst="roundRect">
            <a:avLst/>
          </a:prstGeom>
          <a:noFill/>
          <a:ln w="28575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FE82E87-2EFB-465C-9DE7-14DE5495A565}"/>
              </a:ext>
            </a:extLst>
          </p:cNvPr>
          <p:cNvSpPr/>
          <p:nvPr/>
        </p:nvSpPr>
        <p:spPr>
          <a:xfrm>
            <a:off x="3694250" y="3928189"/>
            <a:ext cx="515530" cy="526774"/>
          </a:xfrm>
          <a:prstGeom prst="roundRect">
            <a:avLst/>
          </a:prstGeom>
          <a:noFill/>
          <a:ln w="28575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11A90F89-8282-483F-BFEF-3E68722FD597}"/>
              </a:ext>
            </a:extLst>
          </p:cNvPr>
          <p:cNvSpPr/>
          <p:nvPr/>
        </p:nvSpPr>
        <p:spPr>
          <a:xfrm>
            <a:off x="6112007" y="3928189"/>
            <a:ext cx="515530" cy="526774"/>
          </a:xfrm>
          <a:prstGeom prst="roundRect">
            <a:avLst/>
          </a:prstGeom>
          <a:noFill/>
          <a:ln w="28575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3A50F873-A997-4DA2-9B33-57F318ECB0F5}"/>
              </a:ext>
            </a:extLst>
          </p:cNvPr>
          <p:cNvSpPr/>
          <p:nvPr/>
        </p:nvSpPr>
        <p:spPr>
          <a:xfrm>
            <a:off x="2584241" y="3924453"/>
            <a:ext cx="515530" cy="526774"/>
          </a:xfrm>
          <a:prstGeom prst="roundRect">
            <a:avLst/>
          </a:prstGeom>
          <a:noFill/>
          <a:ln w="28575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7F774227-2316-449E-ACD2-0E7157C123D3}"/>
              </a:ext>
            </a:extLst>
          </p:cNvPr>
          <p:cNvSpPr/>
          <p:nvPr/>
        </p:nvSpPr>
        <p:spPr>
          <a:xfrm>
            <a:off x="4939231" y="3924453"/>
            <a:ext cx="515530" cy="526774"/>
          </a:xfrm>
          <a:prstGeom prst="roundRect">
            <a:avLst/>
          </a:prstGeom>
          <a:noFill/>
          <a:ln w="28575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688C734B-3838-4727-ABF3-F6EEAFF7196D}"/>
              </a:ext>
            </a:extLst>
          </p:cNvPr>
          <p:cNvSpPr/>
          <p:nvPr/>
        </p:nvSpPr>
        <p:spPr>
          <a:xfrm>
            <a:off x="7356988" y="3924453"/>
            <a:ext cx="515530" cy="526774"/>
          </a:xfrm>
          <a:prstGeom prst="roundRect">
            <a:avLst/>
          </a:prstGeom>
          <a:noFill/>
          <a:ln w="28575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3D326AFD-2BB0-4A0F-A7E0-6ACF57202EE4}"/>
              </a:ext>
            </a:extLst>
          </p:cNvPr>
          <p:cNvSpPr/>
          <p:nvPr/>
        </p:nvSpPr>
        <p:spPr>
          <a:xfrm>
            <a:off x="1642620" y="1232450"/>
            <a:ext cx="515530" cy="526774"/>
          </a:xfrm>
          <a:prstGeom prst="roundRect">
            <a:avLst/>
          </a:prstGeom>
          <a:noFill/>
          <a:ln w="28575">
            <a:solidFill>
              <a:schemeClr val="accent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887B804B-D66E-4259-B131-92622192A042}"/>
              </a:ext>
            </a:extLst>
          </p:cNvPr>
          <p:cNvSpPr/>
          <p:nvPr/>
        </p:nvSpPr>
        <p:spPr>
          <a:xfrm>
            <a:off x="3997610" y="1232450"/>
            <a:ext cx="515530" cy="526774"/>
          </a:xfrm>
          <a:prstGeom prst="roundRect">
            <a:avLst/>
          </a:prstGeom>
          <a:noFill/>
          <a:ln w="28575">
            <a:solidFill>
              <a:schemeClr val="accent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78250449-285E-4CDF-8451-779D237FE7E3}"/>
              </a:ext>
            </a:extLst>
          </p:cNvPr>
          <p:cNvSpPr/>
          <p:nvPr/>
        </p:nvSpPr>
        <p:spPr>
          <a:xfrm>
            <a:off x="6415367" y="1232450"/>
            <a:ext cx="515530" cy="526774"/>
          </a:xfrm>
          <a:prstGeom prst="roundRect">
            <a:avLst/>
          </a:prstGeom>
          <a:noFill/>
          <a:ln w="28575">
            <a:solidFill>
              <a:schemeClr val="accent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9244EC01-D1DA-4B6C-87F4-8AB4F7329FC7}"/>
              </a:ext>
            </a:extLst>
          </p:cNvPr>
          <p:cNvSpPr/>
          <p:nvPr/>
        </p:nvSpPr>
        <p:spPr>
          <a:xfrm>
            <a:off x="2341797" y="1222997"/>
            <a:ext cx="515530" cy="526774"/>
          </a:xfrm>
          <a:prstGeom prst="roundRect">
            <a:avLst/>
          </a:prstGeom>
          <a:noFill/>
          <a:ln w="28575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28842B50-8242-45A4-8288-A9820603E2F6}"/>
              </a:ext>
            </a:extLst>
          </p:cNvPr>
          <p:cNvSpPr/>
          <p:nvPr/>
        </p:nvSpPr>
        <p:spPr>
          <a:xfrm>
            <a:off x="4696787" y="1222997"/>
            <a:ext cx="515530" cy="526774"/>
          </a:xfrm>
          <a:prstGeom prst="roundRect">
            <a:avLst/>
          </a:prstGeom>
          <a:noFill/>
          <a:ln w="28575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10903FA7-A22E-4C84-A4BF-BEA63A276601}"/>
              </a:ext>
            </a:extLst>
          </p:cNvPr>
          <p:cNvSpPr/>
          <p:nvPr/>
        </p:nvSpPr>
        <p:spPr>
          <a:xfrm>
            <a:off x="7114544" y="1222997"/>
            <a:ext cx="515530" cy="526774"/>
          </a:xfrm>
          <a:prstGeom prst="roundRect">
            <a:avLst/>
          </a:prstGeom>
          <a:noFill/>
          <a:ln w="28575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7F5635B6-72C3-4977-BBB1-36D876DDB56A}"/>
              </a:ext>
            </a:extLst>
          </p:cNvPr>
          <p:cNvSpPr/>
          <p:nvPr/>
        </p:nvSpPr>
        <p:spPr>
          <a:xfrm>
            <a:off x="2386968" y="3315166"/>
            <a:ext cx="1628766" cy="526774"/>
          </a:xfrm>
          <a:prstGeom prst="roundRect">
            <a:avLst/>
          </a:prstGeom>
          <a:noFill/>
          <a:ln w="28575"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831CDB19-B986-4B9B-8EC1-413AB3B44235}"/>
              </a:ext>
            </a:extLst>
          </p:cNvPr>
          <p:cNvSpPr/>
          <p:nvPr/>
        </p:nvSpPr>
        <p:spPr>
          <a:xfrm>
            <a:off x="6523609" y="3315166"/>
            <a:ext cx="1628766" cy="526774"/>
          </a:xfrm>
          <a:prstGeom prst="roundRect">
            <a:avLst/>
          </a:prstGeom>
          <a:noFill/>
          <a:ln w="28575"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0AB42EC8-80E3-495C-B3F8-BB231B1F313B}"/>
              </a:ext>
            </a:extLst>
          </p:cNvPr>
          <p:cNvSpPr/>
          <p:nvPr/>
        </p:nvSpPr>
        <p:spPr>
          <a:xfrm>
            <a:off x="3241317" y="1995855"/>
            <a:ext cx="515530" cy="526774"/>
          </a:xfrm>
          <a:prstGeom prst="roundRect">
            <a:avLst/>
          </a:prstGeom>
          <a:noFill/>
          <a:ln w="28575">
            <a:solidFill>
              <a:schemeClr val="accent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1FB6BD5B-C755-44C9-92C6-222EFACD2D5F}"/>
              </a:ext>
            </a:extLst>
          </p:cNvPr>
          <p:cNvSpPr/>
          <p:nvPr/>
        </p:nvSpPr>
        <p:spPr>
          <a:xfrm>
            <a:off x="7353787" y="1995855"/>
            <a:ext cx="515530" cy="526774"/>
          </a:xfrm>
          <a:prstGeom prst="roundRect">
            <a:avLst/>
          </a:prstGeom>
          <a:noFill/>
          <a:ln w="28575">
            <a:solidFill>
              <a:schemeClr val="accent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76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7" dur="1500" fill="hold"/>
                                        <p:tgtEl>
                                          <p:spTgt spid="7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9" dur="15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1" dur="1500" fill="hold"/>
                                        <p:tgtEl>
                                          <p:spTgt spid="3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83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85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8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16" grpId="2"/>
      <p:bldP spid="18" grpId="0" animBg="1"/>
      <p:bldP spid="18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5" grpId="0" animBg="1"/>
      <p:bldP spid="36" grpId="0" animBg="1"/>
      <p:bldP spid="3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6.4|7.3|10.1|6.8|12.2|0.8|0.8|5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3|4.3|6.2|0.8|14.7|1.1|12.2|3.1|3.1|2.6|1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3|4.3|6.2|0.8|14.7|1.1|12.2|3.1|3.1|2.6|1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3|4.3|6.2|0.8|14.7|1.1|12.2|3.1|3.1|2.6|1.2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http://schemas.microsoft.com/office/2006/metadata/properties"/>
    <ds:schemaRef ds:uri="cee99ee9-287b-4f9a-957c-ba5ae7375c9a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522d4c35-b548-4432-90ae-af4376e1c4b4"/>
  </ds:schemaRefs>
</ds:datastoreItem>
</file>

<file path=customXml/itemProps3.xml><?xml version="1.0" encoding="utf-8"?>
<ds:datastoreItem xmlns:ds="http://schemas.openxmlformats.org/officeDocument/2006/customXml" ds:itemID="{97185414-3FE4-4067-BBE8-E2283E3051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10020</TotalTime>
  <Words>501</Words>
  <Application>Microsoft Office PowerPoint</Application>
  <PresentationFormat>On-screen Show (4:3)</PresentationFormat>
  <Paragraphs>115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the questions on the worksheet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James Clegg</cp:lastModifiedBy>
  <cp:revision>260</cp:revision>
  <dcterms:created xsi:type="dcterms:W3CDTF">2019-07-05T11:02:13Z</dcterms:created>
  <dcterms:modified xsi:type="dcterms:W3CDTF">2020-12-11T10:42:01Z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