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27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0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1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90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70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49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18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9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23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1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8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635DA-4FA0-4AE0-980A-478C9B4BCEAC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F239B-28EA-4833-87DB-640AEC843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34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5" b="8030"/>
          <a:stretch/>
        </p:blipFill>
        <p:spPr>
          <a:xfrm>
            <a:off x="110558" y="176049"/>
            <a:ext cx="3067357" cy="307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5" b="8030"/>
          <a:stretch/>
        </p:blipFill>
        <p:spPr>
          <a:xfrm>
            <a:off x="3500833" y="176049"/>
            <a:ext cx="3067357" cy="307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5" b="8030"/>
          <a:stretch/>
        </p:blipFill>
        <p:spPr>
          <a:xfrm>
            <a:off x="110558" y="3461393"/>
            <a:ext cx="3067357" cy="307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5" b="8030"/>
          <a:stretch/>
        </p:blipFill>
        <p:spPr>
          <a:xfrm>
            <a:off x="3500833" y="3461393"/>
            <a:ext cx="3067357" cy="307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5" b="8030"/>
          <a:stretch/>
        </p:blipFill>
        <p:spPr>
          <a:xfrm>
            <a:off x="110558" y="6746737"/>
            <a:ext cx="3067357" cy="307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5" b="8030"/>
          <a:stretch/>
        </p:blipFill>
        <p:spPr>
          <a:xfrm>
            <a:off x="3500833" y="6746737"/>
            <a:ext cx="3067357" cy="307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110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Joseph Gask</cp:lastModifiedBy>
  <cp:revision>3</cp:revision>
  <cp:lastPrinted>2017-12-06T07:50:29Z</cp:lastPrinted>
  <dcterms:created xsi:type="dcterms:W3CDTF">2016-10-03T16:42:19Z</dcterms:created>
  <dcterms:modified xsi:type="dcterms:W3CDTF">2017-12-06T08:06:32Z</dcterms:modified>
</cp:coreProperties>
</file>