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0" r:id="rId3"/>
    <p:sldId id="261" r:id="rId4"/>
    <p:sldId id="266" r:id="rId5"/>
    <p:sldId id="267" r:id="rId6"/>
    <p:sldId id="264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A80606-A5AA-3606-2E14-AAD550BCCA81}" v="7" dt="2019-10-14T13:14:15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bitha Bolam" userId="S::tbolam@ctk.leicester.sch.uk::18e8452b-b99e-43a7-b80f-7634ea993ea4" providerId="AD" clId="Web-{EFA80606-A5AA-3606-2E14-AAD550BCCA81}"/>
    <pc:docChg chg="modSld">
      <pc:chgData name="Tabitha Bolam" userId="S::tbolam@ctk.leicester.sch.uk::18e8452b-b99e-43a7-b80f-7634ea993ea4" providerId="AD" clId="Web-{EFA80606-A5AA-3606-2E14-AAD550BCCA81}" dt="2019-10-14T13:14:15.074" v="5" actId="20577"/>
      <pc:docMkLst>
        <pc:docMk/>
      </pc:docMkLst>
      <pc:sldChg chg="modSp">
        <pc:chgData name="Tabitha Bolam" userId="S::tbolam@ctk.leicester.sch.uk::18e8452b-b99e-43a7-b80f-7634ea993ea4" providerId="AD" clId="Web-{EFA80606-A5AA-3606-2E14-AAD550BCCA81}" dt="2019-10-14T13:14:15.074" v="4" actId="20577"/>
        <pc:sldMkLst>
          <pc:docMk/>
          <pc:sldMk cId="1892299748" sldId="263"/>
        </pc:sldMkLst>
        <pc:spChg chg="mod">
          <ac:chgData name="Tabitha Bolam" userId="S::tbolam@ctk.leicester.sch.uk::18e8452b-b99e-43a7-b80f-7634ea993ea4" providerId="AD" clId="Web-{EFA80606-A5AA-3606-2E14-AAD550BCCA81}" dt="2019-10-14T13:14:15.074" v="4" actId="20577"/>
          <ac:spMkLst>
            <pc:docMk/>
            <pc:sldMk cId="1892299748" sldId="263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2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0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8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99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38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9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98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20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28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3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41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23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0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67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1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4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87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108B6B-7F9C-475B-9F55-D9A7B435744D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2710BE-4778-4C4A-B330-8A845EA76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1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Can I read </a:t>
            </a:r>
            <a:r>
              <a:rPr lang="en-GB" dirty="0"/>
              <a:t>as a </a:t>
            </a:r>
            <a:r>
              <a:rPr lang="en-GB" dirty="0" smtClean="0"/>
              <a:t>reader?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6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perform!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09" y="2557463"/>
            <a:ext cx="2667981" cy="3317875"/>
          </a:xfrm>
        </p:spPr>
      </p:pic>
    </p:spTree>
    <p:extLst>
      <p:ext uri="{BB962C8B-B14F-4D97-AF65-F5344CB8AC3E}">
        <p14:creationId xmlns:p14="http://schemas.microsoft.com/office/powerpoint/2010/main" val="15915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856936" y="2556932"/>
            <a:ext cx="8764172" cy="26447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How does the author make the reader feel?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Here’s the text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5" y="4592002"/>
            <a:ext cx="3190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856936" y="2556932"/>
            <a:ext cx="8764172" cy="26447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How does the writer influence the reader?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Here’s the text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940" y="4722631"/>
            <a:ext cx="3190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856936" y="2556932"/>
            <a:ext cx="8764172" cy="26447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What is the writer’s viewpoint? How do you know?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Here’s the text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670" y="4801008"/>
            <a:ext cx="3190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Activity – complete the grid, discussing in your groups how the text impacts the reader.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78"/>
            <a:ext cx="1738606" cy="171832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5" y="4429125"/>
            <a:ext cx="3190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Let’s discuss your ideas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78"/>
            <a:ext cx="1738606" cy="1718322"/>
          </a:xfrm>
        </p:spPr>
      </p:pic>
    </p:spTree>
    <p:extLst>
      <p:ext uri="{BB962C8B-B14F-4D97-AF65-F5344CB8AC3E}">
        <p14:creationId xmlns:p14="http://schemas.microsoft.com/office/powerpoint/2010/main" val="9432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would be in a tool kit for an explanation text?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73400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2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216</TotalTime>
  <Words>80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Can I read as a reader?</vt:lpstr>
      <vt:lpstr>Let’s perform!</vt:lpstr>
      <vt:lpstr>Here’s the text</vt:lpstr>
      <vt:lpstr>Here’s the text</vt:lpstr>
      <vt:lpstr>Here’s the text</vt:lpstr>
      <vt:lpstr>Activity – complete the grid, discussing in your groups how the text impacts the reader.</vt:lpstr>
      <vt:lpstr>Let’s discuss your ideas</vt:lpstr>
      <vt:lpstr>What would be in a tool kit for an explanation text?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L.I: To learn a text</dc:title>
  <dc:creator>Tabitha Bolam</dc:creator>
  <cp:lastModifiedBy>Tabitha Bolam</cp:lastModifiedBy>
  <cp:revision>14</cp:revision>
  <dcterms:created xsi:type="dcterms:W3CDTF">2019-04-03T08:50:15Z</dcterms:created>
  <dcterms:modified xsi:type="dcterms:W3CDTF">2019-12-09T10:14:33Z</dcterms:modified>
</cp:coreProperties>
</file>