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9" d="100"/>
          <a:sy n="59" d="100"/>
        </p:scale>
        <p:origin x="252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5625-3488-45D6-B5A0-F1CDE3B2AD7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9FB7-339A-487D-92BD-3333BE8EA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048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5625-3488-45D6-B5A0-F1CDE3B2AD7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9FB7-339A-487D-92BD-3333BE8EA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044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5625-3488-45D6-B5A0-F1CDE3B2AD7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9FB7-339A-487D-92BD-3333BE8EA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248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5625-3488-45D6-B5A0-F1CDE3B2AD7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9FB7-339A-487D-92BD-3333BE8EA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069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5625-3488-45D6-B5A0-F1CDE3B2AD7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9FB7-339A-487D-92BD-3333BE8EA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000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5625-3488-45D6-B5A0-F1CDE3B2AD7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9FB7-339A-487D-92BD-3333BE8EA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110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5625-3488-45D6-B5A0-F1CDE3B2AD7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9FB7-339A-487D-92BD-3333BE8EA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778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5625-3488-45D6-B5A0-F1CDE3B2AD7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9FB7-339A-487D-92BD-3333BE8EA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209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5625-3488-45D6-B5A0-F1CDE3B2AD7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9FB7-339A-487D-92BD-3333BE8EA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777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5625-3488-45D6-B5A0-F1CDE3B2AD7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9FB7-339A-487D-92BD-3333BE8EA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439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5625-3488-45D6-B5A0-F1CDE3B2AD7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9FB7-339A-487D-92BD-3333BE8EA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350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15625-3488-45D6-B5A0-F1CDE3B2AD7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89FB7-339A-487D-92BD-3333BE8EA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28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48194" y="235131"/>
            <a:ext cx="6152606" cy="1717562"/>
            <a:chOff x="248194" y="235131"/>
            <a:chExt cx="6152606" cy="1717562"/>
          </a:xfrm>
        </p:grpSpPr>
        <p:sp>
          <p:nvSpPr>
            <p:cNvPr id="8" name="Rectangle 7"/>
            <p:cNvSpPr/>
            <p:nvPr/>
          </p:nvSpPr>
          <p:spPr>
            <a:xfrm>
              <a:off x="248194" y="235131"/>
              <a:ext cx="6152606" cy="168510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1884" y="328341"/>
              <a:ext cx="1352414" cy="1352414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1724298" y="451576"/>
              <a:ext cx="4336868" cy="15011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r>
                <a:rPr lang="en-US" sz="1200" b="1" dirty="0" smtClean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Pre-assessment</a:t>
              </a:r>
            </a:p>
            <a:p>
              <a:pPr algn="ctr"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endParaRPr lang="en-US" sz="2400" b="1" dirty="0" smtClean="0">
                <a:latin typeface="Lucida Handwriting" panose="03010101010101010101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r>
                <a:rPr lang="en-GB" sz="2400" b="1" dirty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Is self-discipline important in life?</a:t>
              </a:r>
              <a:endParaRPr lang="en-GB" sz="1400" dirty="0">
                <a:effectLst/>
                <a:latin typeface="Lucida Handwriting" panose="03010101010101010101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48194" y="2137954"/>
            <a:ext cx="6152606" cy="1717562"/>
            <a:chOff x="248194" y="235131"/>
            <a:chExt cx="6152606" cy="1717562"/>
          </a:xfrm>
        </p:grpSpPr>
        <p:sp>
          <p:nvSpPr>
            <p:cNvPr id="15" name="Rectangle 14"/>
            <p:cNvSpPr/>
            <p:nvPr/>
          </p:nvSpPr>
          <p:spPr>
            <a:xfrm>
              <a:off x="248194" y="235131"/>
              <a:ext cx="6152606" cy="168510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1884" y="328341"/>
              <a:ext cx="1352414" cy="1352414"/>
            </a:xfrm>
            <a:prstGeom prst="rect">
              <a:avLst/>
            </a:prstGeom>
          </p:spPr>
        </p:pic>
        <p:sp>
          <p:nvSpPr>
            <p:cNvPr id="17" name="Rectangle 16"/>
            <p:cNvSpPr/>
            <p:nvPr/>
          </p:nvSpPr>
          <p:spPr>
            <a:xfrm>
              <a:off x="1724298" y="451576"/>
              <a:ext cx="4336868" cy="15011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r>
                <a:rPr lang="en-US" sz="1200" b="1" dirty="0" smtClean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Pre-assessment</a:t>
              </a:r>
            </a:p>
            <a:p>
              <a:pPr algn="ctr"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endParaRPr lang="en-US" sz="2400" b="1" dirty="0" smtClean="0">
                <a:latin typeface="Lucida Handwriting" panose="03010101010101010101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r>
                <a:rPr lang="en-GB" sz="2400" b="1" dirty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Is self-discipline important in life?</a:t>
              </a:r>
              <a:endParaRPr lang="en-GB" sz="1400" dirty="0">
                <a:effectLst/>
                <a:latin typeface="Lucida Handwriting" panose="03010101010101010101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48194" y="4040777"/>
            <a:ext cx="6152606" cy="1717562"/>
            <a:chOff x="248194" y="235131"/>
            <a:chExt cx="6152606" cy="1717562"/>
          </a:xfrm>
        </p:grpSpPr>
        <p:sp>
          <p:nvSpPr>
            <p:cNvPr id="19" name="Rectangle 18"/>
            <p:cNvSpPr/>
            <p:nvPr/>
          </p:nvSpPr>
          <p:spPr>
            <a:xfrm>
              <a:off x="248194" y="235131"/>
              <a:ext cx="6152606" cy="168510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1884" y="328341"/>
              <a:ext cx="1352414" cy="1352414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1724298" y="451576"/>
              <a:ext cx="4336868" cy="15011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r>
                <a:rPr lang="en-US" sz="1200" b="1" dirty="0" smtClean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Pre-assessment</a:t>
              </a:r>
            </a:p>
            <a:p>
              <a:pPr algn="ctr"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endParaRPr lang="en-US" sz="2400" b="1" dirty="0" smtClean="0">
                <a:latin typeface="Lucida Handwriting" panose="03010101010101010101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r>
                <a:rPr lang="en-GB" sz="2400" b="1" dirty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Is self-discipline important in life?</a:t>
              </a:r>
              <a:endParaRPr lang="en-GB" sz="1400" dirty="0">
                <a:effectLst/>
                <a:latin typeface="Lucida Handwriting" panose="03010101010101010101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48194" y="5943600"/>
            <a:ext cx="6152606" cy="1717562"/>
            <a:chOff x="248194" y="235131"/>
            <a:chExt cx="6152606" cy="1717562"/>
          </a:xfrm>
        </p:grpSpPr>
        <p:sp>
          <p:nvSpPr>
            <p:cNvPr id="23" name="Rectangle 22"/>
            <p:cNvSpPr/>
            <p:nvPr/>
          </p:nvSpPr>
          <p:spPr>
            <a:xfrm>
              <a:off x="248194" y="235131"/>
              <a:ext cx="6152606" cy="168510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1884" y="328341"/>
              <a:ext cx="1352414" cy="1352414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1724298" y="451576"/>
              <a:ext cx="4336868" cy="15011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r>
                <a:rPr lang="en-US" sz="1200" b="1" dirty="0" smtClean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Pre-assessment</a:t>
              </a:r>
            </a:p>
            <a:p>
              <a:pPr algn="ctr"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endParaRPr lang="en-US" sz="2400" b="1" dirty="0" smtClean="0">
                <a:latin typeface="Lucida Handwriting" panose="03010101010101010101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r>
                <a:rPr lang="en-GB" sz="2400" b="1" dirty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Is self-discipline important in life?</a:t>
              </a:r>
              <a:endParaRPr lang="en-GB" sz="1400" dirty="0">
                <a:effectLst/>
                <a:latin typeface="Lucida Handwriting" panose="03010101010101010101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48194" y="7846423"/>
            <a:ext cx="6152606" cy="1717562"/>
            <a:chOff x="248194" y="235131"/>
            <a:chExt cx="6152606" cy="1717562"/>
          </a:xfrm>
        </p:grpSpPr>
        <p:sp>
          <p:nvSpPr>
            <p:cNvPr id="27" name="Rectangle 26"/>
            <p:cNvSpPr/>
            <p:nvPr/>
          </p:nvSpPr>
          <p:spPr>
            <a:xfrm>
              <a:off x="248194" y="235131"/>
              <a:ext cx="6152606" cy="168510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1884" y="328341"/>
              <a:ext cx="1352414" cy="1352414"/>
            </a:xfrm>
            <a:prstGeom prst="rect">
              <a:avLst/>
            </a:prstGeom>
          </p:spPr>
        </p:pic>
        <p:sp>
          <p:nvSpPr>
            <p:cNvPr id="29" name="Rectangle 28"/>
            <p:cNvSpPr/>
            <p:nvPr/>
          </p:nvSpPr>
          <p:spPr>
            <a:xfrm>
              <a:off x="1724298" y="451576"/>
              <a:ext cx="4336868" cy="15011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r>
                <a:rPr lang="en-US" sz="1200" b="1" dirty="0" smtClean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Pre-assessment</a:t>
              </a:r>
            </a:p>
            <a:p>
              <a:pPr algn="ctr"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endParaRPr lang="en-US" sz="2400" b="1" dirty="0" smtClean="0">
                <a:latin typeface="Lucida Handwriting" panose="03010101010101010101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r>
                <a:rPr lang="en-GB" sz="2400" b="1" dirty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Is self-discipline important in life?</a:t>
              </a:r>
              <a:endParaRPr lang="en-GB" sz="1400" dirty="0">
                <a:effectLst/>
                <a:latin typeface="Lucida Handwriting" panose="03010101010101010101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64170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35</Words>
  <Application>Microsoft Office PowerPoint</Application>
  <PresentationFormat>A4 Paper (210x297 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Lucida Handwriting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2</cp:revision>
  <dcterms:created xsi:type="dcterms:W3CDTF">2020-12-08T17:39:14Z</dcterms:created>
  <dcterms:modified xsi:type="dcterms:W3CDTF">2021-02-18T11:59:49Z</dcterms:modified>
</cp:coreProperties>
</file>