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4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4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6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0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1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0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7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3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9816" y="309153"/>
            <a:ext cx="6479177" cy="1685109"/>
            <a:chOff x="248192" y="235131"/>
            <a:chExt cx="10518621" cy="1685109"/>
          </a:xfrm>
        </p:grpSpPr>
        <p:sp>
          <p:nvSpPr>
            <p:cNvPr id="11" name="Rectangle 10"/>
            <p:cNvSpPr/>
            <p:nvPr/>
          </p:nvSpPr>
          <p:spPr>
            <a:xfrm>
              <a:off x="248192" y="235131"/>
              <a:ext cx="10518621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2103034" cy="135241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678609" y="386261"/>
              <a:ext cx="7531854" cy="1382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Post-assessment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16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What’s more important </a:t>
              </a: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giving </a:t>
              </a: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receiving?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9816" y="2250267"/>
            <a:ext cx="6479177" cy="1685109"/>
            <a:chOff x="248192" y="235131"/>
            <a:chExt cx="10518621" cy="1685109"/>
          </a:xfrm>
        </p:grpSpPr>
        <p:sp>
          <p:nvSpPr>
            <p:cNvPr id="15" name="Rectangle 14"/>
            <p:cNvSpPr/>
            <p:nvPr/>
          </p:nvSpPr>
          <p:spPr>
            <a:xfrm>
              <a:off x="248192" y="235131"/>
              <a:ext cx="10518621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2103034" cy="1352414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2678609" y="386261"/>
              <a:ext cx="7531854" cy="1382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Post-assessment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16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What’s more important </a:t>
              </a: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giving </a:t>
              </a: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receiving?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9815" y="4191381"/>
            <a:ext cx="6479177" cy="1685109"/>
            <a:chOff x="248192" y="235131"/>
            <a:chExt cx="10518621" cy="1685109"/>
          </a:xfrm>
        </p:grpSpPr>
        <p:sp>
          <p:nvSpPr>
            <p:cNvPr id="19" name="Rectangle 18"/>
            <p:cNvSpPr/>
            <p:nvPr/>
          </p:nvSpPr>
          <p:spPr>
            <a:xfrm>
              <a:off x="248192" y="235131"/>
              <a:ext cx="10518621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2103034" cy="1352414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2678609" y="386261"/>
              <a:ext cx="7531854" cy="1382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Post-assessment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16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What’s more important </a:t>
              </a: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giving </a:t>
              </a: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receiving?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9815" y="6132495"/>
            <a:ext cx="6479177" cy="1685109"/>
            <a:chOff x="248192" y="235131"/>
            <a:chExt cx="10518621" cy="1685109"/>
          </a:xfrm>
        </p:grpSpPr>
        <p:sp>
          <p:nvSpPr>
            <p:cNvPr id="23" name="Rectangle 22"/>
            <p:cNvSpPr/>
            <p:nvPr/>
          </p:nvSpPr>
          <p:spPr>
            <a:xfrm>
              <a:off x="248192" y="235131"/>
              <a:ext cx="10518621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2103034" cy="1352414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2678609" y="386261"/>
              <a:ext cx="7531854" cy="1382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Post-assessment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16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What’s more important </a:t>
              </a: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giving </a:t>
              </a: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receiving?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9815" y="8073611"/>
            <a:ext cx="6479177" cy="1685109"/>
            <a:chOff x="248192" y="235131"/>
            <a:chExt cx="10518621" cy="1685109"/>
          </a:xfrm>
        </p:grpSpPr>
        <p:sp>
          <p:nvSpPr>
            <p:cNvPr id="27" name="Rectangle 26"/>
            <p:cNvSpPr/>
            <p:nvPr/>
          </p:nvSpPr>
          <p:spPr>
            <a:xfrm>
              <a:off x="248192" y="235131"/>
              <a:ext cx="10518621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2103034" cy="1352414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2678609" y="386261"/>
              <a:ext cx="7531854" cy="1382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Post-assessment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16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What’s more important </a:t>
              </a: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giving </a:t>
              </a: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receiving?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417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45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Handwriting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</cp:revision>
  <dcterms:created xsi:type="dcterms:W3CDTF">2020-12-08T17:39:14Z</dcterms:created>
  <dcterms:modified xsi:type="dcterms:W3CDTF">2021-02-18T11:43:02Z</dcterms:modified>
</cp:coreProperties>
</file>