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04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04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4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06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0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11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77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20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77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43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35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15625-3488-45D6-B5A0-F1CDE3B2AD7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89FB7-339A-487D-92BD-3333BE8EA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28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69816" y="309153"/>
            <a:ext cx="6479177" cy="1685109"/>
            <a:chOff x="248192" y="235131"/>
            <a:chExt cx="10518621" cy="1685109"/>
          </a:xfrm>
        </p:grpSpPr>
        <p:sp>
          <p:nvSpPr>
            <p:cNvPr id="11" name="Rectangle 10"/>
            <p:cNvSpPr/>
            <p:nvPr/>
          </p:nvSpPr>
          <p:spPr>
            <a:xfrm>
              <a:off x="248192" y="235131"/>
              <a:ext cx="10518621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2103034" cy="135241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678609" y="386261"/>
              <a:ext cx="7531854" cy="13822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Post-assessment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16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What’s more important </a:t>
              </a: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– 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giving </a:t>
              </a: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 receiving?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69816" y="2250267"/>
            <a:ext cx="6479177" cy="1685109"/>
            <a:chOff x="248192" y="235131"/>
            <a:chExt cx="10518621" cy="1685109"/>
          </a:xfrm>
        </p:grpSpPr>
        <p:sp>
          <p:nvSpPr>
            <p:cNvPr id="15" name="Rectangle 14"/>
            <p:cNvSpPr/>
            <p:nvPr/>
          </p:nvSpPr>
          <p:spPr>
            <a:xfrm>
              <a:off x="248192" y="235131"/>
              <a:ext cx="10518621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2103034" cy="1352414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2678609" y="386261"/>
              <a:ext cx="7531854" cy="13822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Post-assessment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16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What’s more important </a:t>
              </a: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– 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giving </a:t>
              </a: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 receiving?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69815" y="4191381"/>
            <a:ext cx="6479177" cy="1685109"/>
            <a:chOff x="248192" y="235131"/>
            <a:chExt cx="10518621" cy="1685109"/>
          </a:xfrm>
        </p:grpSpPr>
        <p:sp>
          <p:nvSpPr>
            <p:cNvPr id="19" name="Rectangle 18"/>
            <p:cNvSpPr/>
            <p:nvPr/>
          </p:nvSpPr>
          <p:spPr>
            <a:xfrm>
              <a:off x="248192" y="235131"/>
              <a:ext cx="10518621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2103034" cy="1352414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2678609" y="386261"/>
              <a:ext cx="7531854" cy="13822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Post-assessment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16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What’s more important </a:t>
              </a: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– 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giving </a:t>
              </a: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 receiving?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9815" y="6132495"/>
            <a:ext cx="6479177" cy="1685109"/>
            <a:chOff x="248192" y="235131"/>
            <a:chExt cx="10518621" cy="1685109"/>
          </a:xfrm>
        </p:grpSpPr>
        <p:sp>
          <p:nvSpPr>
            <p:cNvPr id="23" name="Rectangle 22"/>
            <p:cNvSpPr/>
            <p:nvPr/>
          </p:nvSpPr>
          <p:spPr>
            <a:xfrm>
              <a:off x="248192" y="235131"/>
              <a:ext cx="10518621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2103034" cy="1352414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2678609" y="386261"/>
              <a:ext cx="7531854" cy="13822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Post-assessment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16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What’s more important </a:t>
              </a: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– 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giving </a:t>
              </a: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 receiving?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69815" y="8073611"/>
            <a:ext cx="6479177" cy="1685109"/>
            <a:chOff x="248192" y="235131"/>
            <a:chExt cx="10518621" cy="1685109"/>
          </a:xfrm>
        </p:grpSpPr>
        <p:sp>
          <p:nvSpPr>
            <p:cNvPr id="27" name="Rectangle 26"/>
            <p:cNvSpPr/>
            <p:nvPr/>
          </p:nvSpPr>
          <p:spPr>
            <a:xfrm>
              <a:off x="248192" y="235131"/>
              <a:ext cx="10518621" cy="168510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884" y="328341"/>
              <a:ext cx="2103034" cy="1352414"/>
            </a:xfrm>
            <a:prstGeom prst="rect">
              <a:avLst/>
            </a:prstGeom>
          </p:spPr>
        </p:pic>
        <p:sp>
          <p:nvSpPr>
            <p:cNvPr id="29" name="Rectangle 28"/>
            <p:cNvSpPr/>
            <p:nvPr/>
          </p:nvSpPr>
          <p:spPr>
            <a:xfrm>
              <a:off x="2678609" y="386261"/>
              <a:ext cx="7531854" cy="13822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US" sz="12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Post-assessment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endParaRPr lang="en-US" sz="1600" b="1" dirty="0" smtClean="0"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What’s more important </a:t>
              </a: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– </a:t>
              </a:r>
            </a:p>
            <a:p>
              <a:pPr algn="ctr">
                <a:lnSpc>
                  <a:spcPct val="107000"/>
                </a:lnSpc>
                <a:spcBef>
                  <a:spcPts val="145"/>
                </a:spcBef>
                <a:spcAft>
                  <a:spcPts val="0"/>
                </a:spcAft>
              </a:pPr>
              <a:r>
                <a:rPr lang="en-GB" sz="2400" b="1" dirty="0" smtClean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giving </a:t>
              </a:r>
              <a:r>
                <a:rPr lang="en-GB" sz="2400" b="1" dirty="0">
                  <a:latin typeface="Lucida Handwriting" panose="030101010101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 receiving?</a:t>
              </a:r>
              <a:endParaRPr lang="en-GB" sz="1400" dirty="0">
                <a:effectLst/>
                <a:latin typeface="Lucida Handwriting" panose="030101010101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4170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45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Handwriting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2</cp:revision>
  <dcterms:created xsi:type="dcterms:W3CDTF">2020-12-08T17:39:14Z</dcterms:created>
  <dcterms:modified xsi:type="dcterms:W3CDTF">2021-02-18T11:43:02Z</dcterms:modified>
</cp:coreProperties>
</file>