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74" r:id="rId3"/>
    <p:sldId id="275" r:id="rId4"/>
    <p:sldId id="276" r:id="rId5"/>
    <p:sldId id="277" r:id="rId6"/>
    <p:sldId id="278" r:id="rId7"/>
    <p:sldId id="279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67" r:id="rId16"/>
  </p:sldIdLst>
  <p:sldSz cx="9144000" cy="6858000" type="screen4x3"/>
  <p:notesSz cx="6858000" cy="9144000"/>
  <p:embeddedFontLst>
    <p:embeddedFont>
      <p:font typeface="Twinkl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000"/>
    <a:srgbClr val="643C90"/>
    <a:srgbClr val="E94E13"/>
    <a:srgbClr val="11743A"/>
    <a:srgbClr val="85BD33"/>
    <a:srgbClr val="FFF4AF"/>
    <a:srgbClr val="BAD1BE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6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  <p:guide pos="363"/>
        <p:guide orient="horz" pos="3974"/>
        <p:guide pos="5420"/>
        <p:guide orient="horz" pos="346"/>
        <p:guide pos="476"/>
        <p:guide orient="horz" pos="482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55651" y="1473201"/>
            <a:ext cx="3290901" cy="2456003"/>
          </a:xfrm>
          <a:prstGeom prst="roundRect">
            <a:avLst>
              <a:gd name="adj" fmla="val 7450"/>
            </a:avLst>
          </a:prstGeom>
          <a:solidFill>
            <a:srgbClr val="FFF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87754" y="1619557"/>
            <a:ext cx="2841862" cy="216982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Now it’s your turn to create your very own monster!</a:t>
            </a:r>
          </a:p>
          <a:p>
            <a:pPr>
              <a:spcAft>
                <a:spcPts val="600"/>
              </a:spcAft>
            </a:pPr>
            <a:r>
              <a:rPr lang="en-GB" dirty="0"/>
              <a:t>Decide on the size and shape of your monster.</a:t>
            </a:r>
          </a:p>
          <a:p>
            <a:pPr>
              <a:spcAft>
                <a:spcPts val="600"/>
              </a:spcAft>
            </a:pPr>
            <a:r>
              <a:rPr lang="en-GB" dirty="0"/>
              <a:t>Then, add the features.</a:t>
            </a:r>
          </a:p>
          <a:p>
            <a:pPr>
              <a:spcAft>
                <a:spcPts val="600"/>
              </a:spcAft>
            </a:pPr>
            <a:r>
              <a:rPr lang="en-GB" dirty="0"/>
              <a:t>Finally, choose the colours to complete your creation.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Draw Your Monster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08" y="1473201"/>
            <a:ext cx="4187542" cy="29604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1083">
            <a:off x="1238255" y="4592042"/>
            <a:ext cx="1731315" cy="2105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82654">
            <a:off x="5615876" y="3956409"/>
            <a:ext cx="2067971" cy="26694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60" y="4581177"/>
            <a:ext cx="2051096" cy="6940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3729">
            <a:off x="1659284" y="4373615"/>
            <a:ext cx="2051096" cy="6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55651" y="1473201"/>
            <a:ext cx="6324159" cy="1942503"/>
          </a:xfrm>
          <a:prstGeom prst="roundRect">
            <a:avLst>
              <a:gd name="adj" fmla="val 7450"/>
            </a:avLst>
          </a:prstGeom>
          <a:solidFill>
            <a:srgbClr val="FFF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87754" y="1619557"/>
            <a:ext cx="6092056" cy="169277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Let’s think about how we would describe our new monster.</a:t>
            </a:r>
          </a:p>
          <a:p>
            <a:pPr>
              <a:spcAft>
                <a:spcPts val="600"/>
              </a:spcAft>
            </a:pPr>
            <a:r>
              <a:rPr lang="en-GB" dirty="0"/>
              <a:t>What words or phrases could we use to describe it?</a:t>
            </a:r>
          </a:p>
          <a:p>
            <a:pPr>
              <a:spcAft>
                <a:spcPts val="600"/>
              </a:spcAft>
            </a:pPr>
            <a:r>
              <a:rPr lang="en-GB" dirty="0"/>
              <a:t>What </a:t>
            </a:r>
            <a:r>
              <a:rPr lang="en-GB" b="1" dirty="0">
                <a:solidFill>
                  <a:srgbClr val="643C90"/>
                </a:solidFill>
              </a:rPr>
              <a:t>adjectives</a:t>
            </a:r>
            <a:r>
              <a:rPr lang="en-GB" dirty="0"/>
              <a:t> would help us?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Think about these things: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Describing a Monster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5650" y="3770310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dirty="0"/>
              <a:t>size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04220" y="3770310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dirty="0"/>
              <a:t>colour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29935" y="4403385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dirty="0"/>
              <a:t>shape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52788" y="3770310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dirty="0"/>
              <a:t>personality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178505" y="4403385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dirty="0"/>
              <a:t>features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548143" y="5319043"/>
            <a:ext cx="6840208" cy="516189"/>
          </a:xfrm>
          <a:prstGeom prst="roundRect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108000" rIns="108000" bIns="108000" rtlCol="0" anchor="ctr"/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adjective </a:t>
            </a:r>
            <a:r>
              <a:rPr lang="en-GB" dirty="0">
                <a:solidFill>
                  <a:schemeClr val="tx1"/>
                </a:solidFill>
              </a:rPr>
              <a:t>– a describing word, e.g. huge, kind, green, excited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9" y="4625195"/>
            <a:ext cx="1432440" cy="169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5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55651" y="1473202"/>
            <a:ext cx="7632699" cy="916913"/>
          </a:xfrm>
          <a:prstGeom prst="roundRect">
            <a:avLst>
              <a:gd name="adj" fmla="val 14362"/>
            </a:avLst>
          </a:prstGeom>
          <a:solidFill>
            <a:srgbClr val="FFF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87753" y="1619557"/>
            <a:ext cx="6924975" cy="630942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Let’s try to put some of our ideas into sentences.</a:t>
            </a:r>
          </a:p>
          <a:p>
            <a:pPr>
              <a:spcAft>
                <a:spcPts val="600"/>
              </a:spcAft>
            </a:pPr>
            <a:r>
              <a:rPr lang="en-GB" dirty="0"/>
              <a:t>Here’s an example of one sentence that could describe a monster: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Describing a Monster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511929" y="4961839"/>
            <a:ext cx="6876422" cy="810295"/>
          </a:xfrm>
          <a:prstGeom prst="roundRect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08000" rIns="108000" bIns="108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Talk to your partner. Think of a sentence to describe something about the monster we have made together.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4" y="4520817"/>
            <a:ext cx="1432440" cy="1692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650" y="3090818"/>
            <a:ext cx="7632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800" dirty="0"/>
              <a:t>The huge monster had a long green tail with a pointy spike at the end.</a:t>
            </a:r>
          </a:p>
        </p:txBody>
      </p:sp>
    </p:spTree>
    <p:extLst>
      <p:ext uri="{BB962C8B-B14F-4D97-AF65-F5344CB8AC3E}">
        <p14:creationId xmlns:p14="http://schemas.microsoft.com/office/powerpoint/2010/main" val="133449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55651" y="1473201"/>
            <a:ext cx="7632698" cy="1297708"/>
          </a:xfrm>
          <a:prstGeom prst="roundRect">
            <a:avLst>
              <a:gd name="adj" fmla="val 13144"/>
            </a:avLst>
          </a:prstGeom>
          <a:solidFill>
            <a:srgbClr val="FFF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95928" y="1619557"/>
            <a:ext cx="7492422" cy="98488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Now, think about how you would describe your own monster.</a:t>
            </a:r>
          </a:p>
          <a:p>
            <a:pPr>
              <a:spcAft>
                <a:spcPts val="600"/>
              </a:spcAft>
            </a:pPr>
            <a:r>
              <a:rPr lang="en-GB" dirty="0"/>
              <a:t>Write down some words and phrases that you could use.</a:t>
            </a:r>
          </a:p>
          <a:p>
            <a:pPr>
              <a:spcAft>
                <a:spcPts val="600"/>
              </a:spcAft>
            </a:pPr>
            <a:r>
              <a:rPr lang="en-GB" spc="-10" dirty="0"/>
              <a:t>Then, write your own sentences to describe the monster you have created.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34" y="2917265"/>
            <a:ext cx="4543532" cy="32120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Write Your Monster Description</a:t>
            </a:r>
          </a:p>
        </p:txBody>
      </p:sp>
    </p:spTree>
    <p:extLst>
      <p:ext uri="{BB962C8B-B14F-4D97-AF65-F5344CB8AC3E}">
        <p14:creationId xmlns:p14="http://schemas.microsoft.com/office/powerpoint/2010/main" val="1354559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55650" y="1508478"/>
            <a:ext cx="7632700" cy="4656138"/>
          </a:xfrm>
          <a:prstGeom prst="roundRect">
            <a:avLst>
              <a:gd name="adj" fmla="val 5172"/>
            </a:avLst>
          </a:prstGeom>
          <a:solidFill>
            <a:srgbClr val="FFF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50249" y="1704158"/>
            <a:ext cx="5490502" cy="426270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We are now going to play ‘Mystery Monster’!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Turn your drawing over so that no one can see it.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Take your drawing and writing and find another table to work on. Make sure you are sitting </a:t>
            </a:r>
            <a:br>
              <a:rPr lang="en-GB" dirty="0"/>
            </a:br>
            <a:r>
              <a:rPr lang="en-GB" dirty="0"/>
              <a:t>with different people who have not seen your monster yet.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Put all your drawings in the middle of the table and mix them up. Then, turn them over so everyone can see them. Don’t tell anyone </a:t>
            </a:r>
            <a:br>
              <a:rPr lang="en-GB" dirty="0"/>
            </a:br>
            <a:r>
              <a:rPr lang="en-GB" dirty="0"/>
              <a:t>which is yours!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Take it in turns to read your own monster descriptions out loud.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Can your friends work out which monster </a:t>
            </a:r>
            <a:br>
              <a:rPr lang="en-GB" dirty="0"/>
            </a:br>
            <a:r>
              <a:rPr lang="en-GB" dirty="0"/>
              <a:t>is yours by listening to your description?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Mystery Monster!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342" y="3758403"/>
            <a:ext cx="2459528" cy="23332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258893">
            <a:off x="6117318" y="2848742"/>
            <a:ext cx="869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11743A"/>
                </a:solidFill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37344" y="2340910"/>
            <a:ext cx="869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643C90"/>
                </a:solidFill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 rot="1193845">
            <a:off x="7071909" y="2795589"/>
            <a:ext cx="869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E94E1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964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19943" y="1473201"/>
            <a:ext cx="4332195" cy="3026121"/>
          </a:xfrm>
          <a:prstGeom prst="roundRect">
            <a:avLst>
              <a:gd name="adj" fmla="val 7712"/>
            </a:avLst>
          </a:prstGeom>
          <a:solidFill>
            <a:srgbClr val="FFF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259768" y="1601452"/>
            <a:ext cx="3992780" cy="27238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Monsters are imaginary creatures.</a:t>
            </a:r>
          </a:p>
          <a:p>
            <a:pPr>
              <a:spcAft>
                <a:spcPts val="600"/>
              </a:spcAft>
            </a:pPr>
            <a:r>
              <a:rPr lang="en-GB" dirty="0"/>
              <a:t>This means that we can create our own monsters!</a:t>
            </a:r>
          </a:p>
          <a:p>
            <a:pPr>
              <a:spcAft>
                <a:spcPts val="600"/>
              </a:spcAft>
            </a:pPr>
            <a:r>
              <a:rPr lang="en-GB" dirty="0"/>
              <a:t>We can use our own ideas to make up the monsters.</a:t>
            </a:r>
          </a:p>
          <a:p>
            <a:pPr>
              <a:spcAft>
                <a:spcPts val="600"/>
              </a:spcAft>
            </a:pPr>
            <a:r>
              <a:rPr lang="en-GB" dirty="0"/>
              <a:t>We can choose what </a:t>
            </a:r>
            <a:br>
              <a:rPr lang="en-GB" dirty="0"/>
            </a:br>
            <a:r>
              <a:rPr lang="en-GB" dirty="0"/>
              <a:t>our monsters look like </a:t>
            </a:r>
            <a:br>
              <a:rPr lang="en-GB" dirty="0"/>
            </a:br>
            <a:r>
              <a:rPr lang="en-GB" dirty="0"/>
              <a:t>and add any features </a:t>
            </a:r>
            <a:br>
              <a:rPr lang="en-GB" dirty="0"/>
            </a:br>
            <a:r>
              <a:rPr lang="en-GB" dirty="0"/>
              <a:t>we want.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9" y="1194969"/>
            <a:ext cx="3797929" cy="5363011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Made-Up Monsters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21" y="3233790"/>
            <a:ext cx="1933229" cy="292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6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55651" y="1473201"/>
            <a:ext cx="7596488" cy="1297159"/>
          </a:xfrm>
          <a:prstGeom prst="roundRect">
            <a:avLst>
              <a:gd name="adj" fmla="val 9806"/>
            </a:avLst>
          </a:prstGeom>
          <a:solidFill>
            <a:srgbClr val="FFF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87753" y="1601452"/>
            <a:ext cx="5228691" cy="98488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This monster has two eyes.</a:t>
            </a:r>
          </a:p>
          <a:p>
            <a:pPr>
              <a:spcAft>
                <a:spcPts val="600"/>
              </a:spcAft>
            </a:pPr>
            <a:r>
              <a:rPr lang="en-GB" dirty="0"/>
              <a:t>What other features can you see on this monster?</a:t>
            </a:r>
          </a:p>
          <a:p>
            <a:pPr>
              <a:spcAft>
                <a:spcPts val="600"/>
              </a:spcAft>
            </a:pPr>
            <a:r>
              <a:rPr lang="en-GB" dirty="0"/>
              <a:t>Talk to your partner.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Is a Feature?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93947" y="3140329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two eyes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93947" y="3679093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white tusks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93947" y="4214832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black nose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93947" y="4750571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yellow tummy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93947" y="5283284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tiny feet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428514" y="3140329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wide mouth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28514" y="3676068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floppy ears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28514" y="4211807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orange fur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28514" y="4747546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big paws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28514" y="5283284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spotty tail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82" y="2656728"/>
            <a:ext cx="2992435" cy="353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5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55651" y="1473202"/>
            <a:ext cx="7596488" cy="907934"/>
          </a:xfrm>
          <a:prstGeom prst="roundRect">
            <a:avLst>
              <a:gd name="adj" fmla="val 13947"/>
            </a:avLst>
          </a:prstGeom>
          <a:solidFill>
            <a:srgbClr val="FFF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87753" y="1611698"/>
            <a:ext cx="6408928" cy="630942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Let’s make a monster together.</a:t>
            </a:r>
          </a:p>
          <a:p>
            <a:pPr>
              <a:spcAft>
                <a:spcPts val="600"/>
              </a:spcAft>
            </a:pPr>
            <a:r>
              <a:rPr lang="en-GB" dirty="0"/>
              <a:t>First, we need to choose a shape for our monster’s body.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Creating a Monster</a:t>
            </a:r>
          </a:p>
        </p:txBody>
      </p:sp>
      <p:sp>
        <p:nvSpPr>
          <p:cNvPr id="2" name="Oval 1"/>
          <p:cNvSpPr/>
          <p:nvPr/>
        </p:nvSpPr>
        <p:spPr>
          <a:xfrm>
            <a:off x="3522004" y="2715638"/>
            <a:ext cx="1492347" cy="214033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61788" y="2668831"/>
            <a:ext cx="1586818" cy="16677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/>
          <p:cNvSpPr/>
          <p:nvPr/>
        </p:nvSpPr>
        <p:spPr>
          <a:xfrm>
            <a:off x="2250027" y="3740622"/>
            <a:ext cx="1492347" cy="2140339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6187750" y="2627959"/>
            <a:ext cx="2164389" cy="2586837"/>
          </a:xfrm>
          <a:custGeom>
            <a:avLst/>
            <a:gdLst>
              <a:gd name="connsiteX0" fmla="*/ 1404102 w 3065307"/>
              <a:gd name="connsiteY0" fmla="*/ 2509298 h 3340622"/>
              <a:gd name="connsiteX1" fmla="*/ 607397 w 3065307"/>
              <a:gd name="connsiteY1" fmla="*/ 3333163 h 3340622"/>
              <a:gd name="connsiteX2" fmla="*/ 734146 w 3065307"/>
              <a:gd name="connsiteY2" fmla="*/ 1966090 h 3340622"/>
              <a:gd name="connsiteX3" fmla="*/ 815 w 3065307"/>
              <a:gd name="connsiteY3" fmla="*/ 1431936 h 3340622"/>
              <a:gd name="connsiteX4" fmla="*/ 897108 w 3065307"/>
              <a:gd name="connsiteY4" fmla="*/ 943049 h 3340622"/>
              <a:gd name="connsiteX5" fmla="*/ 1250193 w 3065307"/>
              <a:gd name="connsiteY5" fmla="*/ 227825 h 3340622"/>
              <a:gd name="connsiteX6" fmla="*/ 1558011 w 3065307"/>
              <a:gd name="connsiteY6" fmla="*/ 19595 h 3340622"/>
              <a:gd name="connsiteX7" fmla="*/ 1938256 w 3065307"/>
              <a:gd name="connsiteY7" fmla="*/ 101076 h 3340622"/>
              <a:gd name="connsiteX8" fmla="*/ 2218914 w 3065307"/>
              <a:gd name="connsiteY8" fmla="*/ 834407 h 3340622"/>
              <a:gd name="connsiteX9" fmla="*/ 2916031 w 3065307"/>
              <a:gd name="connsiteY9" fmla="*/ 1078851 h 3340622"/>
              <a:gd name="connsiteX10" fmla="*/ 3006565 w 3065307"/>
              <a:gd name="connsiteY10" fmla="*/ 1368561 h 3340622"/>
              <a:gd name="connsiteX11" fmla="*/ 2200807 w 3065307"/>
              <a:gd name="connsiteY11" fmla="*/ 1667326 h 3340622"/>
              <a:gd name="connsiteX12" fmla="*/ 2816443 w 3065307"/>
              <a:gd name="connsiteY12" fmla="*/ 2808062 h 3340622"/>
              <a:gd name="connsiteX13" fmla="*/ 2807389 w 3065307"/>
              <a:gd name="connsiteY13" fmla="*/ 3124934 h 3340622"/>
              <a:gd name="connsiteX14" fmla="*/ 1766241 w 3065307"/>
              <a:gd name="connsiteY14" fmla="*/ 2409710 h 3340622"/>
              <a:gd name="connsiteX15" fmla="*/ 1404102 w 3065307"/>
              <a:gd name="connsiteY15" fmla="*/ 2509298 h 3340622"/>
              <a:gd name="connsiteX0" fmla="*/ 1404102 w 3064081"/>
              <a:gd name="connsiteY0" fmla="*/ 2512625 h 3343949"/>
              <a:gd name="connsiteX1" fmla="*/ 607397 w 3064081"/>
              <a:gd name="connsiteY1" fmla="*/ 3336490 h 3343949"/>
              <a:gd name="connsiteX2" fmla="*/ 734146 w 3064081"/>
              <a:gd name="connsiteY2" fmla="*/ 1969417 h 3343949"/>
              <a:gd name="connsiteX3" fmla="*/ 815 w 3064081"/>
              <a:gd name="connsiteY3" fmla="*/ 1435263 h 3343949"/>
              <a:gd name="connsiteX4" fmla="*/ 897108 w 3064081"/>
              <a:gd name="connsiteY4" fmla="*/ 946376 h 3343949"/>
              <a:gd name="connsiteX5" fmla="*/ 1250193 w 3064081"/>
              <a:gd name="connsiteY5" fmla="*/ 231152 h 3343949"/>
              <a:gd name="connsiteX6" fmla="*/ 1558011 w 3064081"/>
              <a:gd name="connsiteY6" fmla="*/ 22922 h 3343949"/>
              <a:gd name="connsiteX7" fmla="*/ 1938256 w 3064081"/>
              <a:gd name="connsiteY7" fmla="*/ 104403 h 3343949"/>
              <a:gd name="connsiteX8" fmla="*/ 2250748 w 3064081"/>
              <a:gd name="connsiteY8" fmla="*/ 901401 h 3343949"/>
              <a:gd name="connsiteX9" fmla="*/ 2916031 w 3064081"/>
              <a:gd name="connsiteY9" fmla="*/ 1082178 h 3343949"/>
              <a:gd name="connsiteX10" fmla="*/ 3006565 w 3064081"/>
              <a:gd name="connsiteY10" fmla="*/ 1371888 h 3343949"/>
              <a:gd name="connsiteX11" fmla="*/ 2200807 w 3064081"/>
              <a:gd name="connsiteY11" fmla="*/ 1670653 h 3343949"/>
              <a:gd name="connsiteX12" fmla="*/ 2816443 w 3064081"/>
              <a:gd name="connsiteY12" fmla="*/ 2811389 h 3343949"/>
              <a:gd name="connsiteX13" fmla="*/ 2807389 w 3064081"/>
              <a:gd name="connsiteY13" fmla="*/ 3128261 h 3343949"/>
              <a:gd name="connsiteX14" fmla="*/ 1766241 w 3064081"/>
              <a:gd name="connsiteY14" fmla="*/ 2413037 h 3343949"/>
              <a:gd name="connsiteX15" fmla="*/ 1404102 w 3064081"/>
              <a:gd name="connsiteY15" fmla="*/ 2512625 h 3343949"/>
              <a:gd name="connsiteX0" fmla="*/ 1404102 w 3064081"/>
              <a:gd name="connsiteY0" fmla="*/ 2490701 h 3322025"/>
              <a:gd name="connsiteX1" fmla="*/ 607397 w 3064081"/>
              <a:gd name="connsiteY1" fmla="*/ 3314566 h 3322025"/>
              <a:gd name="connsiteX2" fmla="*/ 734146 w 3064081"/>
              <a:gd name="connsiteY2" fmla="*/ 1947493 h 3322025"/>
              <a:gd name="connsiteX3" fmla="*/ 815 w 3064081"/>
              <a:gd name="connsiteY3" fmla="*/ 1413339 h 3322025"/>
              <a:gd name="connsiteX4" fmla="*/ 897108 w 3064081"/>
              <a:gd name="connsiteY4" fmla="*/ 924452 h 3322025"/>
              <a:gd name="connsiteX5" fmla="*/ 1250193 w 3064081"/>
              <a:gd name="connsiteY5" fmla="*/ 209228 h 3322025"/>
              <a:gd name="connsiteX6" fmla="*/ 1558011 w 3064081"/>
              <a:gd name="connsiteY6" fmla="*/ 998 h 3322025"/>
              <a:gd name="connsiteX7" fmla="*/ 1927646 w 3064081"/>
              <a:gd name="connsiteY7" fmla="*/ 167367 h 3322025"/>
              <a:gd name="connsiteX8" fmla="*/ 2250748 w 3064081"/>
              <a:gd name="connsiteY8" fmla="*/ 879477 h 3322025"/>
              <a:gd name="connsiteX9" fmla="*/ 2916031 w 3064081"/>
              <a:gd name="connsiteY9" fmla="*/ 1060254 h 3322025"/>
              <a:gd name="connsiteX10" fmla="*/ 3006565 w 3064081"/>
              <a:gd name="connsiteY10" fmla="*/ 1349964 h 3322025"/>
              <a:gd name="connsiteX11" fmla="*/ 2200807 w 3064081"/>
              <a:gd name="connsiteY11" fmla="*/ 1648729 h 3322025"/>
              <a:gd name="connsiteX12" fmla="*/ 2816443 w 3064081"/>
              <a:gd name="connsiteY12" fmla="*/ 2789465 h 3322025"/>
              <a:gd name="connsiteX13" fmla="*/ 2807389 w 3064081"/>
              <a:gd name="connsiteY13" fmla="*/ 3106337 h 3322025"/>
              <a:gd name="connsiteX14" fmla="*/ 1766241 w 3064081"/>
              <a:gd name="connsiteY14" fmla="*/ 2391113 h 3322025"/>
              <a:gd name="connsiteX15" fmla="*/ 1404102 w 3064081"/>
              <a:gd name="connsiteY15" fmla="*/ 2490701 h 3322025"/>
              <a:gd name="connsiteX0" fmla="*/ 1404102 w 3038152"/>
              <a:gd name="connsiteY0" fmla="*/ 2490701 h 3322025"/>
              <a:gd name="connsiteX1" fmla="*/ 607397 w 3038152"/>
              <a:gd name="connsiteY1" fmla="*/ 3314566 h 3322025"/>
              <a:gd name="connsiteX2" fmla="*/ 734146 w 3038152"/>
              <a:gd name="connsiteY2" fmla="*/ 1947493 h 3322025"/>
              <a:gd name="connsiteX3" fmla="*/ 815 w 3038152"/>
              <a:gd name="connsiteY3" fmla="*/ 1413339 h 3322025"/>
              <a:gd name="connsiteX4" fmla="*/ 897108 w 3038152"/>
              <a:gd name="connsiteY4" fmla="*/ 924452 h 3322025"/>
              <a:gd name="connsiteX5" fmla="*/ 1250193 w 3038152"/>
              <a:gd name="connsiteY5" fmla="*/ 209228 h 3322025"/>
              <a:gd name="connsiteX6" fmla="*/ 1558011 w 3038152"/>
              <a:gd name="connsiteY6" fmla="*/ 998 h 3322025"/>
              <a:gd name="connsiteX7" fmla="*/ 1927646 w 3038152"/>
              <a:gd name="connsiteY7" fmla="*/ 167367 h 3322025"/>
              <a:gd name="connsiteX8" fmla="*/ 2250748 w 3038152"/>
              <a:gd name="connsiteY8" fmla="*/ 879477 h 3322025"/>
              <a:gd name="connsiteX9" fmla="*/ 2916031 w 3038152"/>
              <a:gd name="connsiteY9" fmla="*/ 1060254 h 3322025"/>
              <a:gd name="connsiteX10" fmla="*/ 3006565 w 3038152"/>
              <a:gd name="connsiteY10" fmla="*/ 1349964 h 3322025"/>
              <a:gd name="connsiteX11" fmla="*/ 2550972 w 3038152"/>
              <a:gd name="connsiteY11" fmla="*/ 1754841 h 3322025"/>
              <a:gd name="connsiteX12" fmla="*/ 2816443 w 3038152"/>
              <a:gd name="connsiteY12" fmla="*/ 2789465 h 3322025"/>
              <a:gd name="connsiteX13" fmla="*/ 2807389 w 3038152"/>
              <a:gd name="connsiteY13" fmla="*/ 3106337 h 3322025"/>
              <a:gd name="connsiteX14" fmla="*/ 1766241 w 3038152"/>
              <a:gd name="connsiteY14" fmla="*/ 2391113 h 3322025"/>
              <a:gd name="connsiteX15" fmla="*/ 1404102 w 3038152"/>
              <a:gd name="connsiteY15" fmla="*/ 2490701 h 3322025"/>
              <a:gd name="connsiteX0" fmla="*/ 1403639 w 3037689"/>
              <a:gd name="connsiteY0" fmla="*/ 2490701 h 3328011"/>
              <a:gd name="connsiteX1" fmla="*/ 606934 w 3037689"/>
              <a:gd name="connsiteY1" fmla="*/ 3314566 h 3328011"/>
              <a:gd name="connsiteX2" fmla="*/ 786739 w 3037689"/>
              <a:gd name="connsiteY2" fmla="*/ 1735272 h 3328011"/>
              <a:gd name="connsiteX3" fmla="*/ 352 w 3037689"/>
              <a:gd name="connsiteY3" fmla="*/ 1413339 h 3328011"/>
              <a:gd name="connsiteX4" fmla="*/ 896645 w 3037689"/>
              <a:gd name="connsiteY4" fmla="*/ 924452 h 3328011"/>
              <a:gd name="connsiteX5" fmla="*/ 1249730 w 3037689"/>
              <a:gd name="connsiteY5" fmla="*/ 209228 h 3328011"/>
              <a:gd name="connsiteX6" fmla="*/ 1557548 w 3037689"/>
              <a:gd name="connsiteY6" fmla="*/ 998 h 3328011"/>
              <a:gd name="connsiteX7" fmla="*/ 1927183 w 3037689"/>
              <a:gd name="connsiteY7" fmla="*/ 167367 h 3328011"/>
              <a:gd name="connsiteX8" fmla="*/ 2250285 w 3037689"/>
              <a:gd name="connsiteY8" fmla="*/ 879477 h 3328011"/>
              <a:gd name="connsiteX9" fmla="*/ 2915568 w 3037689"/>
              <a:gd name="connsiteY9" fmla="*/ 1060254 h 3328011"/>
              <a:gd name="connsiteX10" fmla="*/ 3006102 w 3037689"/>
              <a:gd name="connsiteY10" fmla="*/ 1349964 h 3328011"/>
              <a:gd name="connsiteX11" fmla="*/ 2550509 w 3037689"/>
              <a:gd name="connsiteY11" fmla="*/ 1754841 h 3328011"/>
              <a:gd name="connsiteX12" fmla="*/ 2815980 w 3037689"/>
              <a:gd name="connsiteY12" fmla="*/ 2789465 h 3328011"/>
              <a:gd name="connsiteX13" fmla="*/ 2806926 w 3037689"/>
              <a:gd name="connsiteY13" fmla="*/ 3106337 h 3328011"/>
              <a:gd name="connsiteX14" fmla="*/ 1765778 w 3037689"/>
              <a:gd name="connsiteY14" fmla="*/ 2391113 h 3328011"/>
              <a:gd name="connsiteX15" fmla="*/ 1403639 w 3037689"/>
              <a:gd name="connsiteY15" fmla="*/ 2490701 h 3328011"/>
              <a:gd name="connsiteX0" fmla="*/ 1393033 w 3027083"/>
              <a:gd name="connsiteY0" fmla="*/ 2490701 h 3328011"/>
              <a:gd name="connsiteX1" fmla="*/ 596328 w 3027083"/>
              <a:gd name="connsiteY1" fmla="*/ 3314566 h 3328011"/>
              <a:gd name="connsiteX2" fmla="*/ 776133 w 3027083"/>
              <a:gd name="connsiteY2" fmla="*/ 1735272 h 3328011"/>
              <a:gd name="connsiteX3" fmla="*/ 356 w 3027083"/>
              <a:gd name="connsiteY3" fmla="*/ 1349673 h 3328011"/>
              <a:gd name="connsiteX4" fmla="*/ 886039 w 3027083"/>
              <a:gd name="connsiteY4" fmla="*/ 924452 h 3328011"/>
              <a:gd name="connsiteX5" fmla="*/ 1239124 w 3027083"/>
              <a:gd name="connsiteY5" fmla="*/ 209228 h 3328011"/>
              <a:gd name="connsiteX6" fmla="*/ 1546942 w 3027083"/>
              <a:gd name="connsiteY6" fmla="*/ 998 h 3328011"/>
              <a:gd name="connsiteX7" fmla="*/ 1916577 w 3027083"/>
              <a:gd name="connsiteY7" fmla="*/ 167367 h 3328011"/>
              <a:gd name="connsiteX8" fmla="*/ 2239679 w 3027083"/>
              <a:gd name="connsiteY8" fmla="*/ 879477 h 3328011"/>
              <a:gd name="connsiteX9" fmla="*/ 2904962 w 3027083"/>
              <a:gd name="connsiteY9" fmla="*/ 1060254 h 3328011"/>
              <a:gd name="connsiteX10" fmla="*/ 2995496 w 3027083"/>
              <a:gd name="connsiteY10" fmla="*/ 1349964 h 3328011"/>
              <a:gd name="connsiteX11" fmla="*/ 2539903 w 3027083"/>
              <a:gd name="connsiteY11" fmla="*/ 1754841 h 3328011"/>
              <a:gd name="connsiteX12" fmla="*/ 2805374 w 3027083"/>
              <a:gd name="connsiteY12" fmla="*/ 2789465 h 3328011"/>
              <a:gd name="connsiteX13" fmla="*/ 2796320 w 3027083"/>
              <a:gd name="connsiteY13" fmla="*/ 3106337 h 3328011"/>
              <a:gd name="connsiteX14" fmla="*/ 1755172 w 3027083"/>
              <a:gd name="connsiteY14" fmla="*/ 2391113 h 3328011"/>
              <a:gd name="connsiteX15" fmla="*/ 1393033 w 3027083"/>
              <a:gd name="connsiteY15" fmla="*/ 2490701 h 3328011"/>
              <a:gd name="connsiteX0" fmla="*/ 1392742 w 3026792"/>
              <a:gd name="connsiteY0" fmla="*/ 2490701 h 3328011"/>
              <a:gd name="connsiteX1" fmla="*/ 596037 w 3026792"/>
              <a:gd name="connsiteY1" fmla="*/ 3314566 h 3328011"/>
              <a:gd name="connsiteX2" fmla="*/ 775842 w 3026792"/>
              <a:gd name="connsiteY2" fmla="*/ 1735272 h 3328011"/>
              <a:gd name="connsiteX3" fmla="*/ 65 w 3026792"/>
              <a:gd name="connsiteY3" fmla="*/ 1349673 h 3328011"/>
              <a:gd name="connsiteX4" fmla="*/ 885748 w 3026792"/>
              <a:gd name="connsiteY4" fmla="*/ 924452 h 3328011"/>
              <a:gd name="connsiteX5" fmla="*/ 1238833 w 3026792"/>
              <a:gd name="connsiteY5" fmla="*/ 209228 h 3328011"/>
              <a:gd name="connsiteX6" fmla="*/ 1546651 w 3026792"/>
              <a:gd name="connsiteY6" fmla="*/ 998 h 3328011"/>
              <a:gd name="connsiteX7" fmla="*/ 1916286 w 3026792"/>
              <a:gd name="connsiteY7" fmla="*/ 167367 h 3328011"/>
              <a:gd name="connsiteX8" fmla="*/ 2239388 w 3026792"/>
              <a:gd name="connsiteY8" fmla="*/ 879477 h 3328011"/>
              <a:gd name="connsiteX9" fmla="*/ 2904671 w 3026792"/>
              <a:gd name="connsiteY9" fmla="*/ 1060254 h 3328011"/>
              <a:gd name="connsiteX10" fmla="*/ 2995205 w 3026792"/>
              <a:gd name="connsiteY10" fmla="*/ 1349964 h 3328011"/>
              <a:gd name="connsiteX11" fmla="*/ 2539612 w 3026792"/>
              <a:gd name="connsiteY11" fmla="*/ 1754841 h 3328011"/>
              <a:gd name="connsiteX12" fmla="*/ 2805083 w 3026792"/>
              <a:gd name="connsiteY12" fmla="*/ 2789465 h 3328011"/>
              <a:gd name="connsiteX13" fmla="*/ 2796029 w 3026792"/>
              <a:gd name="connsiteY13" fmla="*/ 3106337 h 3328011"/>
              <a:gd name="connsiteX14" fmla="*/ 1754881 w 3026792"/>
              <a:gd name="connsiteY14" fmla="*/ 2391113 h 3328011"/>
              <a:gd name="connsiteX15" fmla="*/ 1392742 w 3026792"/>
              <a:gd name="connsiteY15" fmla="*/ 2490701 h 3328011"/>
              <a:gd name="connsiteX0" fmla="*/ 1392903 w 3026953"/>
              <a:gd name="connsiteY0" fmla="*/ 2490701 h 3326708"/>
              <a:gd name="connsiteX1" fmla="*/ 596198 w 3026953"/>
              <a:gd name="connsiteY1" fmla="*/ 3314566 h 3326708"/>
              <a:gd name="connsiteX2" fmla="*/ 797225 w 3026953"/>
              <a:gd name="connsiteY2" fmla="*/ 1777717 h 3326708"/>
              <a:gd name="connsiteX3" fmla="*/ 226 w 3026953"/>
              <a:gd name="connsiteY3" fmla="*/ 1349673 h 3326708"/>
              <a:gd name="connsiteX4" fmla="*/ 885909 w 3026953"/>
              <a:gd name="connsiteY4" fmla="*/ 924452 h 3326708"/>
              <a:gd name="connsiteX5" fmla="*/ 1238994 w 3026953"/>
              <a:gd name="connsiteY5" fmla="*/ 209228 h 3326708"/>
              <a:gd name="connsiteX6" fmla="*/ 1546812 w 3026953"/>
              <a:gd name="connsiteY6" fmla="*/ 998 h 3326708"/>
              <a:gd name="connsiteX7" fmla="*/ 1916447 w 3026953"/>
              <a:gd name="connsiteY7" fmla="*/ 167367 h 3326708"/>
              <a:gd name="connsiteX8" fmla="*/ 2239549 w 3026953"/>
              <a:gd name="connsiteY8" fmla="*/ 879477 h 3326708"/>
              <a:gd name="connsiteX9" fmla="*/ 2904832 w 3026953"/>
              <a:gd name="connsiteY9" fmla="*/ 1060254 h 3326708"/>
              <a:gd name="connsiteX10" fmla="*/ 2995366 w 3026953"/>
              <a:gd name="connsiteY10" fmla="*/ 1349964 h 3326708"/>
              <a:gd name="connsiteX11" fmla="*/ 2539773 w 3026953"/>
              <a:gd name="connsiteY11" fmla="*/ 1754841 h 3326708"/>
              <a:gd name="connsiteX12" fmla="*/ 2805244 w 3026953"/>
              <a:gd name="connsiteY12" fmla="*/ 2789465 h 3326708"/>
              <a:gd name="connsiteX13" fmla="*/ 2796190 w 3026953"/>
              <a:gd name="connsiteY13" fmla="*/ 3106337 h 3326708"/>
              <a:gd name="connsiteX14" fmla="*/ 1755042 w 3026953"/>
              <a:gd name="connsiteY14" fmla="*/ 2391113 h 3326708"/>
              <a:gd name="connsiteX15" fmla="*/ 1392903 w 3026953"/>
              <a:gd name="connsiteY15" fmla="*/ 2490701 h 3326708"/>
              <a:gd name="connsiteX0" fmla="*/ 1382296 w 3016346"/>
              <a:gd name="connsiteY0" fmla="*/ 2490701 h 3326708"/>
              <a:gd name="connsiteX1" fmla="*/ 585591 w 3016346"/>
              <a:gd name="connsiteY1" fmla="*/ 3314566 h 3326708"/>
              <a:gd name="connsiteX2" fmla="*/ 786618 w 3016346"/>
              <a:gd name="connsiteY2" fmla="*/ 1777717 h 3326708"/>
              <a:gd name="connsiteX3" fmla="*/ 230 w 3016346"/>
              <a:gd name="connsiteY3" fmla="*/ 1317839 h 3326708"/>
              <a:gd name="connsiteX4" fmla="*/ 875302 w 3016346"/>
              <a:gd name="connsiteY4" fmla="*/ 924452 h 3326708"/>
              <a:gd name="connsiteX5" fmla="*/ 1228387 w 3016346"/>
              <a:gd name="connsiteY5" fmla="*/ 209228 h 3326708"/>
              <a:gd name="connsiteX6" fmla="*/ 1536205 w 3016346"/>
              <a:gd name="connsiteY6" fmla="*/ 998 h 3326708"/>
              <a:gd name="connsiteX7" fmla="*/ 1905840 w 3016346"/>
              <a:gd name="connsiteY7" fmla="*/ 167367 h 3326708"/>
              <a:gd name="connsiteX8" fmla="*/ 2228942 w 3016346"/>
              <a:gd name="connsiteY8" fmla="*/ 879477 h 3326708"/>
              <a:gd name="connsiteX9" fmla="*/ 2894225 w 3016346"/>
              <a:gd name="connsiteY9" fmla="*/ 1060254 h 3326708"/>
              <a:gd name="connsiteX10" fmla="*/ 2984759 w 3016346"/>
              <a:gd name="connsiteY10" fmla="*/ 1349964 h 3326708"/>
              <a:gd name="connsiteX11" fmla="*/ 2529166 w 3016346"/>
              <a:gd name="connsiteY11" fmla="*/ 1754841 h 3326708"/>
              <a:gd name="connsiteX12" fmla="*/ 2794637 w 3016346"/>
              <a:gd name="connsiteY12" fmla="*/ 2789465 h 3326708"/>
              <a:gd name="connsiteX13" fmla="*/ 2785583 w 3016346"/>
              <a:gd name="connsiteY13" fmla="*/ 3106337 h 3326708"/>
              <a:gd name="connsiteX14" fmla="*/ 1744435 w 3016346"/>
              <a:gd name="connsiteY14" fmla="*/ 2391113 h 3326708"/>
              <a:gd name="connsiteX15" fmla="*/ 1382296 w 3016346"/>
              <a:gd name="connsiteY15" fmla="*/ 2490701 h 3326708"/>
              <a:gd name="connsiteX0" fmla="*/ 1382296 w 3016346"/>
              <a:gd name="connsiteY0" fmla="*/ 2490701 h 3326708"/>
              <a:gd name="connsiteX1" fmla="*/ 585591 w 3016346"/>
              <a:gd name="connsiteY1" fmla="*/ 3314566 h 3326708"/>
              <a:gd name="connsiteX2" fmla="*/ 786618 w 3016346"/>
              <a:gd name="connsiteY2" fmla="*/ 1777717 h 3326708"/>
              <a:gd name="connsiteX3" fmla="*/ 230 w 3016346"/>
              <a:gd name="connsiteY3" fmla="*/ 1317839 h 3326708"/>
              <a:gd name="connsiteX4" fmla="*/ 875302 w 3016346"/>
              <a:gd name="connsiteY4" fmla="*/ 924452 h 3326708"/>
              <a:gd name="connsiteX5" fmla="*/ 1228387 w 3016346"/>
              <a:gd name="connsiteY5" fmla="*/ 209228 h 3326708"/>
              <a:gd name="connsiteX6" fmla="*/ 1536205 w 3016346"/>
              <a:gd name="connsiteY6" fmla="*/ 998 h 3326708"/>
              <a:gd name="connsiteX7" fmla="*/ 1905840 w 3016346"/>
              <a:gd name="connsiteY7" fmla="*/ 167367 h 3326708"/>
              <a:gd name="connsiteX8" fmla="*/ 2228942 w 3016346"/>
              <a:gd name="connsiteY8" fmla="*/ 879477 h 3326708"/>
              <a:gd name="connsiteX9" fmla="*/ 2894225 w 3016346"/>
              <a:gd name="connsiteY9" fmla="*/ 1060254 h 3326708"/>
              <a:gd name="connsiteX10" fmla="*/ 2984759 w 3016346"/>
              <a:gd name="connsiteY10" fmla="*/ 1349964 h 3326708"/>
              <a:gd name="connsiteX11" fmla="*/ 2529166 w 3016346"/>
              <a:gd name="connsiteY11" fmla="*/ 1754841 h 3326708"/>
              <a:gd name="connsiteX12" fmla="*/ 2794637 w 3016346"/>
              <a:gd name="connsiteY12" fmla="*/ 2789465 h 3326708"/>
              <a:gd name="connsiteX13" fmla="*/ 2785583 w 3016346"/>
              <a:gd name="connsiteY13" fmla="*/ 3106337 h 3326708"/>
              <a:gd name="connsiteX14" fmla="*/ 1744435 w 3016346"/>
              <a:gd name="connsiteY14" fmla="*/ 2391113 h 3326708"/>
              <a:gd name="connsiteX15" fmla="*/ 1382296 w 3016346"/>
              <a:gd name="connsiteY15" fmla="*/ 2490701 h 3326708"/>
              <a:gd name="connsiteX0" fmla="*/ 1382296 w 3016346"/>
              <a:gd name="connsiteY0" fmla="*/ 2490701 h 3326382"/>
              <a:gd name="connsiteX1" fmla="*/ 585591 w 3016346"/>
              <a:gd name="connsiteY1" fmla="*/ 3314566 h 3326382"/>
              <a:gd name="connsiteX2" fmla="*/ 786618 w 3016346"/>
              <a:gd name="connsiteY2" fmla="*/ 1777717 h 3326382"/>
              <a:gd name="connsiteX3" fmla="*/ 230 w 3016346"/>
              <a:gd name="connsiteY3" fmla="*/ 1317839 h 3326382"/>
              <a:gd name="connsiteX4" fmla="*/ 875302 w 3016346"/>
              <a:gd name="connsiteY4" fmla="*/ 924452 h 3326382"/>
              <a:gd name="connsiteX5" fmla="*/ 1228387 w 3016346"/>
              <a:gd name="connsiteY5" fmla="*/ 209228 h 3326382"/>
              <a:gd name="connsiteX6" fmla="*/ 1536205 w 3016346"/>
              <a:gd name="connsiteY6" fmla="*/ 998 h 3326382"/>
              <a:gd name="connsiteX7" fmla="*/ 1905840 w 3016346"/>
              <a:gd name="connsiteY7" fmla="*/ 167367 h 3326382"/>
              <a:gd name="connsiteX8" fmla="*/ 2228942 w 3016346"/>
              <a:gd name="connsiteY8" fmla="*/ 879477 h 3326382"/>
              <a:gd name="connsiteX9" fmla="*/ 2894225 w 3016346"/>
              <a:gd name="connsiteY9" fmla="*/ 1060254 h 3326382"/>
              <a:gd name="connsiteX10" fmla="*/ 2984759 w 3016346"/>
              <a:gd name="connsiteY10" fmla="*/ 1349964 h 3326382"/>
              <a:gd name="connsiteX11" fmla="*/ 2529166 w 3016346"/>
              <a:gd name="connsiteY11" fmla="*/ 1754841 h 3326382"/>
              <a:gd name="connsiteX12" fmla="*/ 2794637 w 3016346"/>
              <a:gd name="connsiteY12" fmla="*/ 2789465 h 3326382"/>
              <a:gd name="connsiteX13" fmla="*/ 2785583 w 3016346"/>
              <a:gd name="connsiteY13" fmla="*/ 3106337 h 3326382"/>
              <a:gd name="connsiteX14" fmla="*/ 1967268 w 3016346"/>
              <a:gd name="connsiteY14" fmla="*/ 2539669 h 3326382"/>
              <a:gd name="connsiteX15" fmla="*/ 1382296 w 3016346"/>
              <a:gd name="connsiteY15" fmla="*/ 2490701 h 3326382"/>
              <a:gd name="connsiteX0" fmla="*/ 1350462 w 3016346"/>
              <a:gd name="connsiteY0" fmla="*/ 2543757 h 3328806"/>
              <a:gd name="connsiteX1" fmla="*/ 585591 w 3016346"/>
              <a:gd name="connsiteY1" fmla="*/ 3314566 h 3328806"/>
              <a:gd name="connsiteX2" fmla="*/ 786618 w 3016346"/>
              <a:gd name="connsiteY2" fmla="*/ 1777717 h 3328806"/>
              <a:gd name="connsiteX3" fmla="*/ 230 w 3016346"/>
              <a:gd name="connsiteY3" fmla="*/ 1317839 h 3328806"/>
              <a:gd name="connsiteX4" fmla="*/ 875302 w 3016346"/>
              <a:gd name="connsiteY4" fmla="*/ 924452 h 3328806"/>
              <a:gd name="connsiteX5" fmla="*/ 1228387 w 3016346"/>
              <a:gd name="connsiteY5" fmla="*/ 209228 h 3328806"/>
              <a:gd name="connsiteX6" fmla="*/ 1536205 w 3016346"/>
              <a:gd name="connsiteY6" fmla="*/ 998 h 3328806"/>
              <a:gd name="connsiteX7" fmla="*/ 1905840 w 3016346"/>
              <a:gd name="connsiteY7" fmla="*/ 167367 h 3328806"/>
              <a:gd name="connsiteX8" fmla="*/ 2228942 w 3016346"/>
              <a:gd name="connsiteY8" fmla="*/ 879477 h 3328806"/>
              <a:gd name="connsiteX9" fmla="*/ 2894225 w 3016346"/>
              <a:gd name="connsiteY9" fmla="*/ 1060254 h 3328806"/>
              <a:gd name="connsiteX10" fmla="*/ 2984759 w 3016346"/>
              <a:gd name="connsiteY10" fmla="*/ 1349964 h 3328806"/>
              <a:gd name="connsiteX11" fmla="*/ 2529166 w 3016346"/>
              <a:gd name="connsiteY11" fmla="*/ 1754841 h 3328806"/>
              <a:gd name="connsiteX12" fmla="*/ 2794637 w 3016346"/>
              <a:gd name="connsiteY12" fmla="*/ 2789465 h 3328806"/>
              <a:gd name="connsiteX13" fmla="*/ 2785583 w 3016346"/>
              <a:gd name="connsiteY13" fmla="*/ 3106337 h 3328806"/>
              <a:gd name="connsiteX14" fmla="*/ 1967268 w 3016346"/>
              <a:gd name="connsiteY14" fmla="*/ 2539669 h 3328806"/>
              <a:gd name="connsiteX15" fmla="*/ 1350462 w 3016346"/>
              <a:gd name="connsiteY15" fmla="*/ 2543757 h 3328806"/>
              <a:gd name="connsiteX0" fmla="*/ 1350462 w 3016346"/>
              <a:gd name="connsiteY0" fmla="*/ 2543757 h 3328806"/>
              <a:gd name="connsiteX1" fmla="*/ 585591 w 3016346"/>
              <a:gd name="connsiteY1" fmla="*/ 3314566 h 3328806"/>
              <a:gd name="connsiteX2" fmla="*/ 786618 w 3016346"/>
              <a:gd name="connsiteY2" fmla="*/ 1777717 h 3328806"/>
              <a:gd name="connsiteX3" fmla="*/ 230 w 3016346"/>
              <a:gd name="connsiteY3" fmla="*/ 1317839 h 3328806"/>
              <a:gd name="connsiteX4" fmla="*/ 875302 w 3016346"/>
              <a:gd name="connsiteY4" fmla="*/ 924452 h 3328806"/>
              <a:gd name="connsiteX5" fmla="*/ 1228387 w 3016346"/>
              <a:gd name="connsiteY5" fmla="*/ 209228 h 3328806"/>
              <a:gd name="connsiteX6" fmla="*/ 1536205 w 3016346"/>
              <a:gd name="connsiteY6" fmla="*/ 998 h 3328806"/>
              <a:gd name="connsiteX7" fmla="*/ 1905840 w 3016346"/>
              <a:gd name="connsiteY7" fmla="*/ 167367 h 3328806"/>
              <a:gd name="connsiteX8" fmla="*/ 2228942 w 3016346"/>
              <a:gd name="connsiteY8" fmla="*/ 879477 h 3328806"/>
              <a:gd name="connsiteX9" fmla="*/ 2894225 w 3016346"/>
              <a:gd name="connsiteY9" fmla="*/ 1060254 h 3328806"/>
              <a:gd name="connsiteX10" fmla="*/ 2984759 w 3016346"/>
              <a:gd name="connsiteY10" fmla="*/ 1349964 h 3328806"/>
              <a:gd name="connsiteX11" fmla="*/ 2529166 w 3016346"/>
              <a:gd name="connsiteY11" fmla="*/ 1754841 h 3328806"/>
              <a:gd name="connsiteX12" fmla="*/ 2794637 w 3016346"/>
              <a:gd name="connsiteY12" fmla="*/ 2789465 h 3328806"/>
              <a:gd name="connsiteX13" fmla="*/ 2721916 w 3016346"/>
              <a:gd name="connsiteY13" fmla="*/ 3244282 h 3328806"/>
              <a:gd name="connsiteX14" fmla="*/ 1967268 w 3016346"/>
              <a:gd name="connsiteY14" fmla="*/ 2539669 h 3328806"/>
              <a:gd name="connsiteX15" fmla="*/ 1350462 w 3016346"/>
              <a:gd name="connsiteY15" fmla="*/ 2543757 h 3328806"/>
              <a:gd name="connsiteX0" fmla="*/ 1350462 w 3016346"/>
              <a:gd name="connsiteY0" fmla="*/ 2543757 h 3328806"/>
              <a:gd name="connsiteX1" fmla="*/ 585591 w 3016346"/>
              <a:gd name="connsiteY1" fmla="*/ 3314566 h 3328806"/>
              <a:gd name="connsiteX2" fmla="*/ 786618 w 3016346"/>
              <a:gd name="connsiteY2" fmla="*/ 1777717 h 3328806"/>
              <a:gd name="connsiteX3" fmla="*/ 230 w 3016346"/>
              <a:gd name="connsiteY3" fmla="*/ 1317839 h 3328806"/>
              <a:gd name="connsiteX4" fmla="*/ 875302 w 3016346"/>
              <a:gd name="connsiteY4" fmla="*/ 924452 h 3328806"/>
              <a:gd name="connsiteX5" fmla="*/ 1228387 w 3016346"/>
              <a:gd name="connsiteY5" fmla="*/ 209228 h 3328806"/>
              <a:gd name="connsiteX6" fmla="*/ 1536205 w 3016346"/>
              <a:gd name="connsiteY6" fmla="*/ 998 h 3328806"/>
              <a:gd name="connsiteX7" fmla="*/ 1905840 w 3016346"/>
              <a:gd name="connsiteY7" fmla="*/ 167367 h 3328806"/>
              <a:gd name="connsiteX8" fmla="*/ 2228942 w 3016346"/>
              <a:gd name="connsiteY8" fmla="*/ 879477 h 3328806"/>
              <a:gd name="connsiteX9" fmla="*/ 2894225 w 3016346"/>
              <a:gd name="connsiteY9" fmla="*/ 1060254 h 3328806"/>
              <a:gd name="connsiteX10" fmla="*/ 2984759 w 3016346"/>
              <a:gd name="connsiteY10" fmla="*/ 1349964 h 3328806"/>
              <a:gd name="connsiteX11" fmla="*/ 2529166 w 3016346"/>
              <a:gd name="connsiteY11" fmla="*/ 1754841 h 3328806"/>
              <a:gd name="connsiteX12" fmla="*/ 2730970 w 3016346"/>
              <a:gd name="connsiteY12" fmla="*/ 2789465 h 3328806"/>
              <a:gd name="connsiteX13" fmla="*/ 2721916 w 3016346"/>
              <a:gd name="connsiteY13" fmla="*/ 3244282 h 3328806"/>
              <a:gd name="connsiteX14" fmla="*/ 1967268 w 3016346"/>
              <a:gd name="connsiteY14" fmla="*/ 2539669 h 3328806"/>
              <a:gd name="connsiteX15" fmla="*/ 1350462 w 3016346"/>
              <a:gd name="connsiteY15" fmla="*/ 2543757 h 332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16346" h="3328806">
                <a:moveTo>
                  <a:pt x="1350462" y="2543757"/>
                </a:moveTo>
                <a:cubicBezTo>
                  <a:pt x="1120182" y="2672907"/>
                  <a:pt x="679565" y="3442239"/>
                  <a:pt x="585591" y="3314566"/>
                </a:cubicBezTo>
                <a:cubicBezTo>
                  <a:pt x="491617" y="3186893"/>
                  <a:pt x="884178" y="2110505"/>
                  <a:pt x="786618" y="1777717"/>
                </a:cubicBezTo>
                <a:cubicBezTo>
                  <a:pt x="689058" y="1444929"/>
                  <a:pt x="-14551" y="1619216"/>
                  <a:pt x="230" y="1317839"/>
                </a:cubicBezTo>
                <a:cubicBezTo>
                  <a:pt x="15011" y="1016462"/>
                  <a:pt x="670609" y="1109221"/>
                  <a:pt x="875302" y="924452"/>
                </a:cubicBezTo>
                <a:cubicBezTo>
                  <a:pt x="1079995" y="739684"/>
                  <a:pt x="1118236" y="363137"/>
                  <a:pt x="1228387" y="209228"/>
                </a:cubicBezTo>
                <a:cubicBezTo>
                  <a:pt x="1338537" y="55319"/>
                  <a:pt x="1423296" y="7975"/>
                  <a:pt x="1536205" y="998"/>
                </a:cubicBezTo>
                <a:cubicBezTo>
                  <a:pt x="1649114" y="-5979"/>
                  <a:pt x="1790384" y="20954"/>
                  <a:pt x="1905840" y="167367"/>
                </a:cubicBezTo>
                <a:cubicBezTo>
                  <a:pt x="2021296" y="313780"/>
                  <a:pt x="2064211" y="730663"/>
                  <a:pt x="2228942" y="879477"/>
                </a:cubicBezTo>
                <a:cubicBezTo>
                  <a:pt x="2393673" y="1028292"/>
                  <a:pt x="2768256" y="981840"/>
                  <a:pt x="2894225" y="1060254"/>
                </a:cubicBezTo>
                <a:cubicBezTo>
                  <a:pt x="3020194" y="1138668"/>
                  <a:pt x="3045602" y="1234200"/>
                  <a:pt x="2984759" y="1349964"/>
                </a:cubicBezTo>
                <a:cubicBezTo>
                  <a:pt x="2923916" y="1465728"/>
                  <a:pt x="2571464" y="1514924"/>
                  <a:pt x="2529166" y="1754841"/>
                </a:cubicBezTo>
                <a:cubicBezTo>
                  <a:pt x="2486868" y="1994758"/>
                  <a:pt x="2698845" y="2541225"/>
                  <a:pt x="2730970" y="2789465"/>
                </a:cubicBezTo>
                <a:cubicBezTo>
                  <a:pt x="2763095" y="3037705"/>
                  <a:pt x="2896950" y="3310674"/>
                  <a:pt x="2721916" y="3244282"/>
                </a:cubicBezTo>
                <a:cubicBezTo>
                  <a:pt x="2546882" y="3177890"/>
                  <a:pt x="2195844" y="2656423"/>
                  <a:pt x="1967268" y="2539669"/>
                </a:cubicBezTo>
                <a:cubicBezTo>
                  <a:pt x="1738692" y="2422915"/>
                  <a:pt x="1580742" y="2414607"/>
                  <a:pt x="1350462" y="2543757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 rot="1318621">
            <a:off x="4738511" y="3560113"/>
            <a:ext cx="1235343" cy="2753450"/>
          </a:xfrm>
          <a:custGeom>
            <a:avLst/>
            <a:gdLst>
              <a:gd name="connsiteX0" fmla="*/ 395807 w 1457303"/>
              <a:gd name="connsiteY0" fmla="*/ 601023 h 3445624"/>
              <a:gd name="connsiteX1" fmla="*/ 785106 w 1457303"/>
              <a:gd name="connsiteY1" fmla="*/ 3494 h 3445624"/>
              <a:gd name="connsiteX2" fmla="*/ 1246833 w 1457303"/>
              <a:gd name="connsiteY2" fmla="*/ 419954 h 3445624"/>
              <a:gd name="connsiteX3" fmla="*/ 1436956 w 1457303"/>
              <a:gd name="connsiteY3" fmla="*/ 1678385 h 3445624"/>
              <a:gd name="connsiteX4" fmla="*/ 785106 w 1457303"/>
              <a:gd name="connsiteY4" fmla="*/ 3298956 h 3445624"/>
              <a:gd name="connsiteX5" fmla="*/ 60829 w 1457303"/>
              <a:gd name="connsiteY5" fmla="*/ 3298956 h 3445624"/>
              <a:gd name="connsiteX6" fmla="*/ 97043 w 1457303"/>
              <a:gd name="connsiteY6" fmla="*/ 2674266 h 3445624"/>
              <a:gd name="connsiteX7" fmla="*/ 558770 w 1457303"/>
              <a:gd name="connsiteY7" fmla="*/ 1642171 h 3445624"/>
              <a:gd name="connsiteX8" fmla="*/ 395807 w 1457303"/>
              <a:gd name="connsiteY8" fmla="*/ 601023 h 3445624"/>
              <a:gd name="connsiteX0" fmla="*/ 341486 w 1457303"/>
              <a:gd name="connsiteY0" fmla="*/ 425526 h 3442143"/>
              <a:gd name="connsiteX1" fmla="*/ 785106 w 1457303"/>
              <a:gd name="connsiteY1" fmla="*/ 13 h 3442143"/>
              <a:gd name="connsiteX2" fmla="*/ 1246833 w 1457303"/>
              <a:gd name="connsiteY2" fmla="*/ 416473 h 3442143"/>
              <a:gd name="connsiteX3" fmla="*/ 1436956 w 1457303"/>
              <a:gd name="connsiteY3" fmla="*/ 1674904 h 3442143"/>
              <a:gd name="connsiteX4" fmla="*/ 785106 w 1457303"/>
              <a:gd name="connsiteY4" fmla="*/ 3295475 h 3442143"/>
              <a:gd name="connsiteX5" fmla="*/ 60829 w 1457303"/>
              <a:gd name="connsiteY5" fmla="*/ 3295475 h 3442143"/>
              <a:gd name="connsiteX6" fmla="*/ 97043 w 1457303"/>
              <a:gd name="connsiteY6" fmla="*/ 2670785 h 3442143"/>
              <a:gd name="connsiteX7" fmla="*/ 558770 w 1457303"/>
              <a:gd name="connsiteY7" fmla="*/ 1638690 h 3442143"/>
              <a:gd name="connsiteX8" fmla="*/ 341486 w 1457303"/>
              <a:gd name="connsiteY8" fmla="*/ 425526 h 3442143"/>
              <a:gd name="connsiteX0" fmla="*/ 341486 w 1630142"/>
              <a:gd name="connsiteY0" fmla="*/ 425526 h 3441493"/>
              <a:gd name="connsiteX1" fmla="*/ 785106 w 1630142"/>
              <a:gd name="connsiteY1" fmla="*/ 13 h 3441493"/>
              <a:gd name="connsiteX2" fmla="*/ 1246833 w 1630142"/>
              <a:gd name="connsiteY2" fmla="*/ 416473 h 3441493"/>
              <a:gd name="connsiteX3" fmla="*/ 1618025 w 1630142"/>
              <a:gd name="connsiteY3" fmla="*/ 1683958 h 3441493"/>
              <a:gd name="connsiteX4" fmla="*/ 785106 w 1630142"/>
              <a:gd name="connsiteY4" fmla="*/ 3295475 h 3441493"/>
              <a:gd name="connsiteX5" fmla="*/ 60829 w 1630142"/>
              <a:gd name="connsiteY5" fmla="*/ 3295475 h 3441493"/>
              <a:gd name="connsiteX6" fmla="*/ 97043 w 1630142"/>
              <a:gd name="connsiteY6" fmla="*/ 2670785 h 3441493"/>
              <a:gd name="connsiteX7" fmla="*/ 558770 w 1630142"/>
              <a:gd name="connsiteY7" fmla="*/ 1638690 h 3441493"/>
              <a:gd name="connsiteX8" fmla="*/ 341486 w 1630142"/>
              <a:gd name="connsiteY8" fmla="*/ 425526 h 3441493"/>
              <a:gd name="connsiteX0" fmla="*/ 341486 w 1630142"/>
              <a:gd name="connsiteY0" fmla="*/ 425526 h 3441493"/>
              <a:gd name="connsiteX1" fmla="*/ 785106 w 1630142"/>
              <a:gd name="connsiteY1" fmla="*/ 13 h 3441493"/>
              <a:gd name="connsiteX2" fmla="*/ 1246833 w 1630142"/>
              <a:gd name="connsiteY2" fmla="*/ 416473 h 3441493"/>
              <a:gd name="connsiteX3" fmla="*/ 1618025 w 1630142"/>
              <a:gd name="connsiteY3" fmla="*/ 1683958 h 3441493"/>
              <a:gd name="connsiteX4" fmla="*/ 785106 w 1630142"/>
              <a:gd name="connsiteY4" fmla="*/ 3295475 h 3441493"/>
              <a:gd name="connsiteX5" fmla="*/ 60829 w 1630142"/>
              <a:gd name="connsiteY5" fmla="*/ 3295475 h 3441493"/>
              <a:gd name="connsiteX6" fmla="*/ 97043 w 1630142"/>
              <a:gd name="connsiteY6" fmla="*/ 2670785 h 3441493"/>
              <a:gd name="connsiteX7" fmla="*/ 739839 w 1630142"/>
              <a:gd name="connsiteY7" fmla="*/ 1647743 h 3441493"/>
              <a:gd name="connsiteX8" fmla="*/ 341486 w 1630142"/>
              <a:gd name="connsiteY8" fmla="*/ 425526 h 3441493"/>
              <a:gd name="connsiteX0" fmla="*/ 295749 w 1584405"/>
              <a:gd name="connsiteY0" fmla="*/ 425526 h 3443256"/>
              <a:gd name="connsiteX1" fmla="*/ 739369 w 1584405"/>
              <a:gd name="connsiteY1" fmla="*/ 13 h 3443256"/>
              <a:gd name="connsiteX2" fmla="*/ 1201096 w 1584405"/>
              <a:gd name="connsiteY2" fmla="*/ 416473 h 3443256"/>
              <a:gd name="connsiteX3" fmla="*/ 1572288 w 1584405"/>
              <a:gd name="connsiteY3" fmla="*/ 1683958 h 3443256"/>
              <a:gd name="connsiteX4" fmla="*/ 739369 w 1584405"/>
              <a:gd name="connsiteY4" fmla="*/ 3295475 h 3443256"/>
              <a:gd name="connsiteX5" fmla="*/ 15092 w 1584405"/>
              <a:gd name="connsiteY5" fmla="*/ 3295475 h 3443256"/>
              <a:gd name="connsiteX6" fmla="*/ 268590 w 1584405"/>
              <a:gd name="connsiteY6" fmla="*/ 2634571 h 3443256"/>
              <a:gd name="connsiteX7" fmla="*/ 694102 w 1584405"/>
              <a:gd name="connsiteY7" fmla="*/ 1647743 h 3443256"/>
              <a:gd name="connsiteX8" fmla="*/ 295749 w 1584405"/>
              <a:gd name="connsiteY8" fmla="*/ 425526 h 3443256"/>
              <a:gd name="connsiteX0" fmla="*/ 108424 w 1397080"/>
              <a:gd name="connsiteY0" fmla="*/ 425526 h 3447231"/>
              <a:gd name="connsiteX1" fmla="*/ 552044 w 1397080"/>
              <a:gd name="connsiteY1" fmla="*/ 13 h 3447231"/>
              <a:gd name="connsiteX2" fmla="*/ 1013771 w 1397080"/>
              <a:gd name="connsiteY2" fmla="*/ 416473 h 3447231"/>
              <a:gd name="connsiteX3" fmla="*/ 1384963 w 1397080"/>
              <a:gd name="connsiteY3" fmla="*/ 1683958 h 3447231"/>
              <a:gd name="connsiteX4" fmla="*/ 552044 w 1397080"/>
              <a:gd name="connsiteY4" fmla="*/ 3295475 h 3447231"/>
              <a:gd name="connsiteX5" fmla="*/ 45050 w 1397080"/>
              <a:gd name="connsiteY5" fmla="*/ 3304529 h 3447231"/>
              <a:gd name="connsiteX6" fmla="*/ 81265 w 1397080"/>
              <a:gd name="connsiteY6" fmla="*/ 2634571 h 3447231"/>
              <a:gd name="connsiteX7" fmla="*/ 506777 w 1397080"/>
              <a:gd name="connsiteY7" fmla="*/ 1647743 h 3447231"/>
              <a:gd name="connsiteX8" fmla="*/ 108424 w 1397080"/>
              <a:gd name="connsiteY8" fmla="*/ 425526 h 3447231"/>
              <a:gd name="connsiteX0" fmla="*/ 116946 w 1400899"/>
              <a:gd name="connsiteY0" fmla="*/ 425526 h 3347795"/>
              <a:gd name="connsiteX1" fmla="*/ 560566 w 1400899"/>
              <a:gd name="connsiteY1" fmla="*/ 13 h 3347795"/>
              <a:gd name="connsiteX2" fmla="*/ 1022293 w 1400899"/>
              <a:gd name="connsiteY2" fmla="*/ 416473 h 3347795"/>
              <a:gd name="connsiteX3" fmla="*/ 1393485 w 1400899"/>
              <a:gd name="connsiteY3" fmla="*/ 1683958 h 3347795"/>
              <a:gd name="connsiteX4" fmla="*/ 678261 w 1400899"/>
              <a:gd name="connsiteY4" fmla="*/ 3105352 h 3347795"/>
              <a:gd name="connsiteX5" fmla="*/ 53572 w 1400899"/>
              <a:gd name="connsiteY5" fmla="*/ 3304529 h 3347795"/>
              <a:gd name="connsiteX6" fmla="*/ 89787 w 1400899"/>
              <a:gd name="connsiteY6" fmla="*/ 2634571 h 3347795"/>
              <a:gd name="connsiteX7" fmla="*/ 515299 w 1400899"/>
              <a:gd name="connsiteY7" fmla="*/ 1647743 h 3347795"/>
              <a:gd name="connsiteX8" fmla="*/ 116946 w 1400899"/>
              <a:gd name="connsiteY8" fmla="*/ 425526 h 3347795"/>
              <a:gd name="connsiteX0" fmla="*/ 164479 w 1448432"/>
              <a:gd name="connsiteY0" fmla="*/ 425526 h 3279798"/>
              <a:gd name="connsiteX1" fmla="*/ 608099 w 1448432"/>
              <a:gd name="connsiteY1" fmla="*/ 13 h 3279798"/>
              <a:gd name="connsiteX2" fmla="*/ 1069826 w 1448432"/>
              <a:gd name="connsiteY2" fmla="*/ 416473 h 3279798"/>
              <a:gd name="connsiteX3" fmla="*/ 1441018 w 1448432"/>
              <a:gd name="connsiteY3" fmla="*/ 1683958 h 3279798"/>
              <a:gd name="connsiteX4" fmla="*/ 725794 w 1448432"/>
              <a:gd name="connsiteY4" fmla="*/ 3105352 h 3279798"/>
              <a:gd name="connsiteX5" fmla="*/ 37730 w 1448432"/>
              <a:gd name="connsiteY5" fmla="*/ 3204941 h 3279798"/>
              <a:gd name="connsiteX6" fmla="*/ 137320 w 1448432"/>
              <a:gd name="connsiteY6" fmla="*/ 2634571 h 3279798"/>
              <a:gd name="connsiteX7" fmla="*/ 562832 w 1448432"/>
              <a:gd name="connsiteY7" fmla="*/ 1647743 h 3279798"/>
              <a:gd name="connsiteX8" fmla="*/ 164479 w 1448432"/>
              <a:gd name="connsiteY8" fmla="*/ 425526 h 3279798"/>
              <a:gd name="connsiteX0" fmla="*/ 200120 w 1484073"/>
              <a:gd name="connsiteY0" fmla="*/ 425526 h 3320312"/>
              <a:gd name="connsiteX1" fmla="*/ 643740 w 1484073"/>
              <a:gd name="connsiteY1" fmla="*/ 13 h 3320312"/>
              <a:gd name="connsiteX2" fmla="*/ 1105467 w 1484073"/>
              <a:gd name="connsiteY2" fmla="*/ 416473 h 3320312"/>
              <a:gd name="connsiteX3" fmla="*/ 1476659 w 1484073"/>
              <a:gd name="connsiteY3" fmla="*/ 1683958 h 3320312"/>
              <a:gd name="connsiteX4" fmla="*/ 761435 w 1484073"/>
              <a:gd name="connsiteY4" fmla="*/ 3105352 h 3320312"/>
              <a:gd name="connsiteX5" fmla="*/ 73371 w 1484073"/>
              <a:gd name="connsiteY5" fmla="*/ 3204941 h 3320312"/>
              <a:gd name="connsiteX6" fmla="*/ 172961 w 1484073"/>
              <a:gd name="connsiteY6" fmla="*/ 2634571 h 3320312"/>
              <a:gd name="connsiteX7" fmla="*/ 598473 w 1484073"/>
              <a:gd name="connsiteY7" fmla="*/ 1647743 h 3320312"/>
              <a:gd name="connsiteX8" fmla="*/ 200120 w 1484073"/>
              <a:gd name="connsiteY8" fmla="*/ 425526 h 3320312"/>
              <a:gd name="connsiteX0" fmla="*/ 143822 w 1427775"/>
              <a:gd name="connsiteY0" fmla="*/ 425526 h 3282151"/>
              <a:gd name="connsiteX1" fmla="*/ 587442 w 1427775"/>
              <a:gd name="connsiteY1" fmla="*/ 13 h 3282151"/>
              <a:gd name="connsiteX2" fmla="*/ 1049169 w 1427775"/>
              <a:gd name="connsiteY2" fmla="*/ 416473 h 3282151"/>
              <a:gd name="connsiteX3" fmla="*/ 1420361 w 1427775"/>
              <a:gd name="connsiteY3" fmla="*/ 1683958 h 3282151"/>
              <a:gd name="connsiteX4" fmla="*/ 705137 w 1427775"/>
              <a:gd name="connsiteY4" fmla="*/ 3105352 h 3282151"/>
              <a:gd name="connsiteX5" fmla="*/ 17073 w 1427775"/>
              <a:gd name="connsiteY5" fmla="*/ 3204941 h 3282151"/>
              <a:gd name="connsiteX6" fmla="*/ 234358 w 1427775"/>
              <a:gd name="connsiteY6" fmla="*/ 2598357 h 3282151"/>
              <a:gd name="connsiteX7" fmla="*/ 542175 w 1427775"/>
              <a:gd name="connsiteY7" fmla="*/ 1647743 h 3282151"/>
              <a:gd name="connsiteX8" fmla="*/ 143822 w 1427775"/>
              <a:gd name="connsiteY8" fmla="*/ 425526 h 3282151"/>
              <a:gd name="connsiteX0" fmla="*/ 184935 w 1468888"/>
              <a:gd name="connsiteY0" fmla="*/ 425526 h 3273997"/>
              <a:gd name="connsiteX1" fmla="*/ 628555 w 1468888"/>
              <a:gd name="connsiteY1" fmla="*/ 13 h 3273997"/>
              <a:gd name="connsiteX2" fmla="*/ 1090282 w 1468888"/>
              <a:gd name="connsiteY2" fmla="*/ 416473 h 3273997"/>
              <a:gd name="connsiteX3" fmla="*/ 1461474 w 1468888"/>
              <a:gd name="connsiteY3" fmla="*/ 1683958 h 3273997"/>
              <a:gd name="connsiteX4" fmla="*/ 746250 w 1468888"/>
              <a:gd name="connsiteY4" fmla="*/ 3105352 h 3273997"/>
              <a:gd name="connsiteX5" fmla="*/ 58186 w 1468888"/>
              <a:gd name="connsiteY5" fmla="*/ 3204941 h 3273997"/>
              <a:gd name="connsiteX6" fmla="*/ 94402 w 1468888"/>
              <a:gd name="connsiteY6" fmla="*/ 2725106 h 3273997"/>
              <a:gd name="connsiteX7" fmla="*/ 583288 w 1468888"/>
              <a:gd name="connsiteY7" fmla="*/ 1647743 h 3273997"/>
              <a:gd name="connsiteX8" fmla="*/ 184935 w 1468888"/>
              <a:gd name="connsiteY8" fmla="*/ 425526 h 327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888" h="3273997">
                <a:moveTo>
                  <a:pt x="184935" y="425526"/>
                </a:moveTo>
                <a:cubicBezTo>
                  <a:pt x="192480" y="150904"/>
                  <a:pt x="477664" y="1522"/>
                  <a:pt x="628555" y="13"/>
                </a:cubicBezTo>
                <a:cubicBezTo>
                  <a:pt x="779446" y="-1496"/>
                  <a:pt x="951462" y="135816"/>
                  <a:pt x="1090282" y="416473"/>
                </a:cubicBezTo>
                <a:cubicBezTo>
                  <a:pt x="1229102" y="697130"/>
                  <a:pt x="1518813" y="1235812"/>
                  <a:pt x="1461474" y="1683958"/>
                </a:cubicBezTo>
                <a:cubicBezTo>
                  <a:pt x="1404135" y="2132105"/>
                  <a:pt x="980131" y="2851855"/>
                  <a:pt x="746250" y="3105352"/>
                </a:cubicBezTo>
                <a:cubicBezTo>
                  <a:pt x="512369" y="3358849"/>
                  <a:pt x="166827" y="3268315"/>
                  <a:pt x="58186" y="3204941"/>
                </a:cubicBezTo>
                <a:cubicBezTo>
                  <a:pt x="-50455" y="3141567"/>
                  <a:pt x="11412" y="3001237"/>
                  <a:pt x="94402" y="2725106"/>
                </a:cubicBezTo>
                <a:cubicBezTo>
                  <a:pt x="177392" y="2448975"/>
                  <a:pt x="568199" y="2031006"/>
                  <a:pt x="583288" y="1647743"/>
                </a:cubicBezTo>
                <a:cubicBezTo>
                  <a:pt x="598377" y="1264480"/>
                  <a:pt x="177391" y="700148"/>
                  <a:pt x="184935" y="425526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15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755650" y="4001371"/>
            <a:ext cx="2127967" cy="2127967"/>
            <a:chOff x="755650" y="4001371"/>
            <a:chExt cx="2127967" cy="2127967"/>
          </a:xfrm>
        </p:grpSpPr>
        <p:sp>
          <p:nvSpPr>
            <p:cNvPr id="19" name="Oval 18"/>
            <p:cNvSpPr/>
            <p:nvPr/>
          </p:nvSpPr>
          <p:spPr>
            <a:xfrm>
              <a:off x="755650" y="4001371"/>
              <a:ext cx="2127967" cy="212796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1174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917" y="4235335"/>
              <a:ext cx="1149701" cy="168143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755651" y="1473201"/>
            <a:ext cx="3436103" cy="2332181"/>
          </a:xfrm>
          <a:prstGeom prst="roundRect">
            <a:avLst>
              <a:gd name="adj" fmla="val 9806"/>
            </a:avLst>
          </a:prstGeom>
          <a:solidFill>
            <a:srgbClr val="FFF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87753" y="1601452"/>
            <a:ext cx="3204001" cy="2046714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Let’s add a head and a face.</a:t>
            </a:r>
          </a:p>
          <a:p>
            <a:pPr>
              <a:spcAft>
                <a:spcPts val="600"/>
              </a:spcAft>
            </a:pPr>
            <a:r>
              <a:rPr lang="en-GB" dirty="0"/>
              <a:t>How many eyes does it have?</a:t>
            </a:r>
          </a:p>
          <a:p>
            <a:pPr>
              <a:spcAft>
                <a:spcPts val="600"/>
              </a:spcAft>
            </a:pPr>
            <a:r>
              <a:rPr lang="en-GB" dirty="0"/>
              <a:t>How big is its nose?</a:t>
            </a:r>
          </a:p>
          <a:p>
            <a:pPr>
              <a:spcAft>
                <a:spcPts val="600"/>
              </a:spcAft>
            </a:pPr>
            <a:r>
              <a:rPr lang="en-GB" dirty="0"/>
              <a:t>What do its ears look like?</a:t>
            </a:r>
          </a:p>
          <a:p>
            <a:pPr>
              <a:spcAft>
                <a:spcPts val="600"/>
              </a:spcAft>
            </a:pPr>
            <a:r>
              <a:rPr lang="en-GB" dirty="0"/>
              <a:t>What shape is its mouth?</a:t>
            </a:r>
          </a:p>
          <a:p>
            <a:pPr>
              <a:spcAft>
                <a:spcPts val="600"/>
              </a:spcAft>
            </a:pPr>
            <a:r>
              <a:rPr lang="en-GB" dirty="0"/>
              <a:t>Does it have tusks?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Creating a Monster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490207" y="1323999"/>
            <a:ext cx="1865745" cy="1865745"/>
            <a:chOff x="4673946" y="1323999"/>
            <a:chExt cx="1865745" cy="1865745"/>
          </a:xfrm>
        </p:grpSpPr>
        <p:sp>
          <p:nvSpPr>
            <p:cNvPr id="2" name="Oval 1"/>
            <p:cNvSpPr/>
            <p:nvPr/>
          </p:nvSpPr>
          <p:spPr>
            <a:xfrm>
              <a:off x="4673946" y="1323999"/>
              <a:ext cx="1865745" cy="18657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103" y="1723118"/>
              <a:ext cx="1434958" cy="1116157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5064609" y="4147020"/>
            <a:ext cx="2161705" cy="2161705"/>
            <a:chOff x="5064609" y="4218840"/>
            <a:chExt cx="2161705" cy="2161705"/>
          </a:xfrm>
        </p:grpSpPr>
        <p:sp>
          <p:nvSpPr>
            <p:cNvPr id="23" name="Oval 22"/>
            <p:cNvSpPr/>
            <p:nvPr/>
          </p:nvSpPr>
          <p:spPr>
            <a:xfrm>
              <a:off x="5064609" y="4218840"/>
              <a:ext cx="2161705" cy="21617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10" y="4820617"/>
              <a:ext cx="1942302" cy="85350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2695583" y="3483162"/>
            <a:ext cx="2590799" cy="2590799"/>
            <a:chOff x="2695583" y="3483162"/>
            <a:chExt cx="2590799" cy="2590799"/>
          </a:xfrm>
        </p:grpSpPr>
        <p:sp>
          <p:nvSpPr>
            <p:cNvPr id="20" name="Oval 19"/>
            <p:cNvSpPr/>
            <p:nvPr/>
          </p:nvSpPr>
          <p:spPr>
            <a:xfrm>
              <a:off x="2695583" y="3483162"/>
              <a:ext cx="2590799" cy="25907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43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969" y="4184050"/>
              <a:ext cx="2114025" cy="118738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5966898" y="2165678"/>
            <a:ext cx="2383003" cy="2383003"/>
            <a:chOff x="5966898" y="2237498"/>
            <a:chExt cx="2383003" cy="2383003"/>
          </a:xfrm>
        </p:grpSpPr>
        <p:sp>
          <p:nvSpPr>
            <p:cNvPr id="22" name="Oval 21"/>
            <p:cNvSpPr/>
            <p:nvPr/>
          </p:nvSpPr>
          <p:spPr>
            <a:xfrm>
              <a:off x="5966898" y="2237498"/>
              <a:ext cx="2383003" cy="238300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428" y="2704156"/>
              <a:ext cx="1976921" cy="1471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04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55651" y="1473202"/>
            <a:ext cx="4214701" cy="1307430"/>
          </a:xfrm>
          <a:prstGeom prst="roundRect">
            <a:avLst>
              <a:gd name="adj" fmla="val 15346"/>
            </a:avLst>
          </a:prstGeom>
          <a:solidFill>
            <a:srgbClr val="FFF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87753" y="1619558"/>
            <a:ext cx="3884517" cy="98488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Does the monster have arms or legs?</a:t>
            </a:r>
          </a:p>
          <a:p>
            <a:pPr>
              <a:spcAft>
                <a:spcPts val="600"/>
              </a:spcAft>
            </a:pPr>
            <a:r>
              <a:rPr lang="en-GB" dirty="0"/>
              <a:t>Does it have paws or claws?</a:t>
            </a:r>
          </a:p>
          <a:p>
            <a:pPr>
              <a:spcAft>
                <a:spcPts val="600"/>
              </a:spcAft>
            </a:pPr>
            <a:r>
              <a:rPr lang="en-GB" dirty="0"/>
              <a:t>Does it have tentacles?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Creating a Monster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83097" y="2883631"/>
            <a:ext cx="3245708" cy="3245708"/>
            <a:chOff x="3883097" y="2883631"/>
            <a:chExt cx="3245708" cy="3245708"/>
          </a:xfrm>
        </p:grpSpPr>
        <p:sp>
          <p:nvSpPr>
            <p:cNvPr id="14" name="Oval 13"/>
            <p:cNvSpPr/>
            <p:nvPr/>
          </p:nvSpPr>
          <p:spPr>
            <a:xfrm>
              <a:off x="3883097" y="2883631"/>
              <a:ext cx="3245708" cy="32457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43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1604" y="3615882"/>
              <a:ext cx="2846829" cy="187957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219731" y="1211615"/>
            <a:ext cx="2168619" cy="2168619"/>
            <a:chOff x="6219731" y="1211615"/>
            <a:chExt cx="2168619" cy="2168619"/>
          </a:xfrm>
        </p:grpSpPr>
        <p:sp>
          <p:nvSpPr>
            <p:cNvPr id="22" name="Oval 21"/>
            <p:cNvSpPr/>
            <p:nvPr/>
          </p:nvSpPr>
          <p:spPr>
            <a:xfrm>
              <a:off x="6219731" y="1211615"/>
              <a:ext cx="2168619" cy="21686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81951">
              <a:off x="6421537" y="1347167"/>
              <a:ext cx="1848353" cy="191562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809857" y="3096289"/>
            <a:ext cx="2914460" cy="2914460"/>
            <a:chOff x="809857" y="3096289"/>
            <a:chExt cx="2914460" cy="2914460"/>
          </a:xfrm>
        </p:grpSpPr>
        <p:sp>
          <p:nvSpPr>
            <p:cNvPr id="20" name="Oval 19"/>
            <p:cNvSpPr/>
            <p:nvPr/>
          </p:nvSpPr>
          <p:spPr>
            <a:xfrm>
              <a:off x="809857" y="3096289"/>
              <a:ext cx="2914460" cy="29144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728" y="3371183"/>
              <a:ext cx="2329738" cy="2467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090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55651" y="1473201"/>
            <a:ext cx="3562852" cy="2332181"/>
          </a:xfrm>
          <a:prstGeom prst="roundRect">
            <a:avLst>
              <a:gd name="adj" fmla="val 9806"/>
            </a:avLst>
          </a:prstGeom>
          <a:solidFill>
            <a:srgbClr val="FFF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87753" y="1601452"/>
            <a:ext cx="3204001" cy="1969770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Let’s think about the other features a monster might have.</a:t>
            </a:r>
          </a:p>
          <a:p>
            <a:pPr>
              <a:spcAft>
                <a:spcPts val="600"/>
              </a:spcAft>
            </a:pPr>
            <a:r>
              <a:rPr lang="en-GB" dirty="0"/>
              <a:t>Shall we add wings?</a:t>
            </a:r>
          </a:p>
          <a:p>
            <a:pPr>
              <a:spcAft>
                <a:spcPts val="600"/>
              </a:spcAft>
            </a:pPr>
            <a:r>
              <a:rPr lang="en-GB" dirty="0"/>
              <a:t>Does it have horns?</a:t>
            </a:r>
          </a:p>
          <a:p>
            <a:pPr>
              <a:spcAft>
                <a:spcPts val="600"/>
              </a:spcAft>
            </a:pPr>
            <a:r>
              <a:rPr lang="en-GB" dirty="0"/>
              <a:t>Has it got a tail?</a:t>
            </a:r>
          </a:p>
          <a:p>
            <a:pPr>
              <a:spcAft>
                <a:spcPts val="600"/>
              </a:spcAft>
            </a:pPr>
            <a:r>
              <a:rPr lang="en-GB" dirty="0"/>
              <a:t>What about spikes?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Creating a Monster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058242" y="3264585"/>
            <a:ext cx="2894189" cy="2894189"/>
            <a:chOff x="3058242" y="3264585"/>
            <a:chExt cx="2894189" cy="2894189"/>
          </a:xfrm>
        </p:grpSpPr>
        <p:sp>
          <p:nvSpPr>
            <p:cNvPr id="20" name="Oval 19"/>
            <p:cNvSpPr/>
            <p:nvPr/>
          </p:nvSpPr>
          <p:spPr>
            <a:xfrm>
              <a:off x="3058242" y="3264585"/>
              <a:ext cx="2894189" cy="28941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674" y="3666573"/>
              <a:ext cx="2109392" cy="194906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674953" y="1298066"/>
            <a:ext cx="1934599" cy="1934599"/>
            <a:chOff x="4674953" y="1298066"/>
            <a:chExt cx="1934599" cy="1934599"/>
          </a:xfrm>
        </p:grpSpPr>
        <p:sp>
          <p:nvSpPr>
            <p:cNvPr id="2" name="Oval 1"/>
            <p:cNvSpPr/>
            <p:nvPr/>
          </p:nvSpPr>
          <p:spPr>
            <a:xfrm>
              <a:off x="4674953" y="1298066"/>
              <a:ext cx="1934599" cy="19345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341" y="1522122"/>
              <a:ext cx="953059" cy="146994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731620" y="2482051"/>
            <a:ext cx="2687587" cy="2687587"/>
            <a:chOff x="5731620" y="2482051"/>
            <a:chExt cx="2687587" cy="2687587"/>
          </a:xfrm>
        </p:grpSpPr>
        <p:sp>
          <p:nvSpPr>
            <p:cNvPr id="22" name="Oval 21"/>
            <p:cNvSpPr/>
            <p:nvPr/>
          </p:nvSpPr>
          <p:spPr>
            <a:xfrm>
              <a:off x="5731620" y="2482051"/>
              <a:ext cx="2687587" cy="26875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619" y="2727734"/>
              <a:ext cx="1393903" cy="219103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55650" y="3933633"/>
            <a:ext cx="2195706" cy="2195706"/>
            <a:chOff x="755650" y="3933633"/>
            <a:chExt cx="2195706" cy="2195706"/>
          </a:xfrm>
        </p:grpSpPr>
        <p:sp>
          <p:nvSpPr>
            <p:cNvPr id="19" name="Oval 18"/>
            <p:cNvSpPr/>
            <p:nvPr/>
          </p:nvSpPr>
          <p:spPr>
            <a:xfrm>
              <a:off x="755650" y="3933633"/>
              <a:ext cx="2195706" cy="219570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43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233" y="4334447"/>
              <a:ext cx="1712475" cy="1446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678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55651" y="1473202"/>
            <a:ext cx="4214701" cy="1577816"/>
          </a:xfrm>
          <a:prstGeom prst="roundRect">
            <a:avLst>
              <a:gd name="adj" fmla="val 11903"/>
            </a:avLst>
          </a:prstGeom>
          <a:solidFill>
            <a:srgbClr val="FFF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r="23233"/>
          <a:stretch/>
        </p:blipFill>
        <p:spPr>
          <a:xfrm>
            <a:off x="3517543" y="2576880"/>
            <a:ext cx="3502524" cy="3502524"/>
          </a:xfrm>
          <a:prstGeom prst="ellipse">
            <a:avLst/>
          </a:prstGeom>
          <a:ln w="38100">
            <a:solidFill>
              <a:srgbClr val="85BD33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87753" y="1619558"/>
            <a:ext cx="3884517" cy="1338828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What is covering the monster’s body?</a:t>
            </a:r>
          </a:p>
          <a:p>
            <a:pPr>
              <a:spcAft>
                <a:spcPts val="600"/>
              </a:spcAft>
            </a:pPr>
            <a:r>
              <a:rPr lang="en-GB" dirty="0"/>
              <a:t>Does it have fur?</a:t>
            </a:r>
          </a:p>
          <a:p>
            <a:pPr>
              <a:spcAft>
                <a:spcPts val="600"/>
              </a:spcAft>
            </a:pPr>
            <a:r>
              <a:rPr lang="en-GB" dirty="0"/>
              <a:t>Has it got scaly skin?</a:t>
            </a:r>
          </a:p>
          <a:p>
            <a:pPr>
              <a:spcAft>
                <a:spcPts val="600"/>
              </a:spcAft>
            </a:pPr>
            <a:r>
              <a:rPr lang="en-GB" dirty="0"/>
              <a:t>Is it covered in feathers?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Creating a Monster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0" t="32302" r="17374" b="5303"/>
          <a:stretch/>
        </p:blipFill>
        <p:spPr>
          <a:xfrm>
            <a:off x="6092983" y="1459092"/>
            <a:ext cx="2225333" cy="2225333"/>
          </a:xfrm>
          <a:prstGeom prst="ellipse">
            <a:avLst/>
          </a:prstGeom>
          <a:ln w="38100">
            <a:solidFill>
              <a:srgbClr val="643C9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9" t="11930" r="25408"/>
          <a:stretch/>
        </p:blipFill>
        <p:spPr>
          <a:xfrm>
            <a:off x="1165058" y="3429000"/>
            <a:ext cx="2529681" cy="2529681"/>
          </a:xfrm>
          <a:prstGeom prst="ellipse">
            <a:avLst/>
          </a:prstGeom>
          <a:ln w="38100">
            <a:solidFill>
              <a:srgbClr val="E94E13"/>
            </a:solidFill>
          </a:ln>
        </p:spPr>
      </p:pic>
    </p:spTree>
    <p:extLst>
      <p:ext uri="{BB962C8B-B14F-4D97-AF65-F5344CB8AC3E}">
        <p14:creationId xmlns:p14="http://schemas.microsoft.com/office/powerpoint/2010/main" val="36606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303" y="1325186"/>
            <a:ext cx="2522146" cy="2522146"/>
          </a:xfrm>
          <a:prstGeom prst="ellipse">
            <a:avLst/>
          </a:prstGeom>
          <a:ln w="38100">
            <a:solidFill>
              <a:srgbClr val="11743A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755652" y="1473202"/>
            <a:ext cx="4866550" cy="1277594"/>
          </a:xfrm>
          <a:prstGeom prst="roundRect">
            <a:avLst>
              <a:gd name="adj" fmla="val 15346"/>
            </a:avLst>
          </a:prstGeom>
          <a:solidFill>
            <a:srgbClr val="FFF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87753" y="1619558"/>
            <a:ext cx="4634449" cy="98488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What colour shall we make the monster?</a:t>
            </a:r>
          </a:p>
          <a:p>
            <a:pPr>
              <a:spcAft>
                <a:spcPts val="600"/>
              </a:spcAft>
            </a:pPr>
            <a:r>
              <a:rPr lang="en-GB" dirty="0"/>
              <a:t>Does it have any patches of other colours?</a:t>
            </a:r>
          </a:p>
          <a:p>
            <a:pPr>
              <a:spcAft>
                <a:spcPts val="600"/>
              </a:spcAft>
            </a:pPr>
            <a:r>
              <a:rPr lang="en-GB" dirty="0"/>
              <a:t>Does it have any spots, stripes or patterns?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Creating a Monster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165" y="2750795"/>
            <a:ext cx="3378539" cy="3378539"/>
          </a:xfrm>
          <a:prstGeom prst="ellipse">
            <a:avLst/>
          </a:prstGeom>
          <a:ln w="38100">
            <a:solidFill>
              <a:srgbClr val="E94E13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5976">
            <a:off x="897964" y="3721818"/>
            <a:ext cx="2327066" cy="2327066"/>
          </a:xfrm>
          <a:prstGeom prst="ellipse">
            <a:avLst/>
          </a:prstGeom>
          <a:ln w="38100">
            <a:solidFill>
              <a:srgbClr val="643C90"/>
            </a:solidFill>
          </a:ln>
        </p:spPr>
      </p:pic>
    </p:spTree>
    <p:extLst>
      <p:ext uri="{BB962C8B-B14F-4D97-AF65-F5344CB8AC3E}">
        <p14:creationId xmlns:p14="http://schemas.microsoft.com/office/powerpoint/2010/main" val="332240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257</TotalTime>
  <Words>502</Words>
  <Application>Microsoft Office PowerPoint</Application>
  <PresentationFormat>On-screen Show (4:3)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Twinkl</vt:lpstr>
      <vt:lpstr>Calibri</vt:lpstr>
      <vt:lpstr>Office Theme</vt:lpstr>
      <vt:lpstr>PowerPoint Presentation</vt:lpstr>
      <vt:lpstr>Made-Up Monsters</vt:lpstr>
      <vt:lpstr>What Is a Feature?</vt:lpstr>
      <vt:lpstr>Creating a Monster</vt:lpstr>
      <vt:lpstr>Creating a Monster</vt:lpstr>
      <vt:lpstr>Creating a Monster</vt:lpstr>
      <vt:lpstr>Creating a Monster</vt:lpstr>
      <vt:lpstr>Creating a Monster</vt:lpstr>
      <vt:lpstr>Creating a Monster</vt:lpstr>
      <vt:lpstr>Draw Your Monster</vt:lpstr>
      <vt:lpstr>Describing a Monster</vt:lpstr>
      <vt:lpstr>Describing a Monster</vt:lpstr>
      <vt:lpstr>Write Your Monster Description</vt:lpstr>
      <vt:lpstr>Mystery Monster!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Annette Kerry</cp:lastModifiedBy>
  <cp:revision>23</cp:revision>
  <dcterms:created xsi:type="dcterms:W3CDTF">2019-07-25T11:02:46Z</dcterms:created>
  <dcterms:modified xsi:type="dcterms:W3CDTF">2021-02-17T13:31:35Z</dcterms:modified>
</cp:coreProperties>
</file>