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138" y="-4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33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71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9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2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9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47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8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2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40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DF5F4-813A-4F0C-BFC0-B279139DA35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562" y="259493"/>
            <a:ext cx="6289589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           </a:t>
            </a:r>
            <a:r>
              <a:rPr lang="en-GB" sz="1000" b="1" u="sng" dirty="0" smtClean="0">
                <a:latin typeface="CCW Cursive Writing 4" panose="03050602040000000000" pitchFamily="66" charset="0"/>
              </a:rPr>
              <a:t>Year Two R.E. </a:t>
            </a:r>
            <a:r>
              <a:rPr lang="en-GB" sz="1000" b="1" u="sng" dirty="0" smtClean="0">
                <a:latin typeface="CCW Cursive Writing 4" panose="03050602040000000000" pitchFamily="66" charset="0"/>
              </a:rPr>
              <a:t>Homework </a:t>
            </a:r>
            <a:endParaRPr lang="en-GB" sz="1000" b="1" u="sng" dirty="0" smtClean="0">
              <a:latin typeface="CCW Cursive Writing 4" panose="03050602040000000000" pitchFamily="66" charset="0"/>
            </a:endParaRPr>
          </a:p>
          <a:p>
            <a:pPr algn="ctr"/>
            <a:endParaRPr lang="en-GB" sz="10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000" dirty="0" smtClean="0">
                <a:latin typeface="CCW Cursive Writing 4" panose="03050602040000000000" pitchFamily="66" charset="0"/>
              </a:rPr>
              <a:t>              Due back on: </a:t>
            </a:r>
            <a:r>
              <a:rPr lang="en-GB" sz="1000" dirty="0" smtClean="0">
                <a:latin typeface="CCW Cursive Writing 4" panose="03050602040000000000" pitchFamily="66" charset="0"/>
              </a:rPr>
              <a:t>Monday 8</a:t>
            </a:r>
            <a:r>
              <a:rPr lang="en-GB" sz="1000" baseline="30000" dirty="0" smtClean="0">
                <a:latin typeface="CCW Cursive Writing 4" panose="03050602040000000000" pitchFamily="66" charset="0"/>
              </a:rPr>
              <a:t>th</a:t>
            </a:r>
            <a:r>
              <a:rPr lang="en-GB" sz="1000" dirty="0" smtClean="0">
                <a:latin typeface="CCW Cursive Writing 4" panose="03050602040000000000" pitchFamily="66" charset="0"/>
              </a:rPr>
              <a:t> March</a:t>
            </a:r>
            <a:r>
              <a:rPr lang="en-GB" sz="1000" dirty="0" smtClean="0">
                <a:latin typeface="CCW Cursive Writing 4" panose="03050602040000000000" pitchFamily="66" charset="0"/>
              </a:rPr>
              <a:t> </a:t>
            </a:r>
            <a:r>
              <a:rPr lang="en-GB" sz="1000" dirty="0" smtClean="0">
                <a:latin typeface="CCW Cursive Writing 4" panose="03050602040000000000" pitchFamily="66" charset="0"/>
              </a:rPr>
              <a:t>2021 </a:t>
            </a:r>
          </a:p>
          <a:p>
            <a:pPr algn="ctr"/>
            <a:endParaRPr lang="en-GB" sz="10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000" dirty="0" smtClean="0">
                <a:latin typeface="CCW Cursive Writing 4" panose="03050602040000000000" pitchFamily="66" charset="0"/>
              </a:rPr>
              <a:t>            Topic: </a:t>
            </a:r>
            <a:r>
              <a:rPr lang="en-US" sz="1000" b="1" dirty="0" smtClean="0">
                <a:latin typeface="CCW Cursive Writing 4" panose="03050602040000000000" pitchFamily="66" charset="0"/>
              </a:rPr>
              <a:t>Opportunities</a:t>
            </a:r>
            <a:endParaRPr lang="en-US" sz="1000" b="1" dirty="0">
              <a:latin typeface="CCW Cursive Writing 4" panose="03050602040000000000" pitchFamily="66" charset="0"/>
            </a:endParaRPr>
          </a:p>
          <a:p>
            <a:pPr algn="ctr"/>
            <a:endParaRPr lang="en-US" sz="1000" dirty="0">
              <a:latin typeface="CCW Cursive Writing 4" panose="03050602040000000000" pitchFamily="66" charset="0"/>
            </a:endParaRPr>
          </a:p>
          <a:p>
            <a:pPr algn="ctr"/>
            <a:r>
              <a:rPr lang="en-US" sz="1000" dirty="0" smtClean="0">
                <a:latin typeface="CCW Cursive Writing 4" panose="03050602040000000000" pitchFamily="66" charset="0"/>
              </a:rPr>
              <a:t>Our B</a:t>
            </a:r>
            <a:r>
              <a:rPr lang="en-US" sz="1000" dirty="0" smtClean="0">
                <a:latin typeface="CCW Cursive Writing 4" panose="03050602040000000000" pitchFamily="66" charset="0"/>
              </a:rPr>
              <a:t>ig </a:t>
            </a:r>
            <a:r>
              <a:rPr lang="en-US" sz="1000" dirty="0">
                <a:latin typeface="CCW Cursive Writing 4" panose="03050602040000000000" pitchFamily="66" charset="0"/>
              </a:rPr>
              <a:t>question</a:t>
            </a:r>
            <a:r>
              <a:rPr lang="en-US" sz="1000" dirty="0" smtClean="0">
                <a:latin typeface="CCW Cursive Writing 4" panose="03050602040000000000" pitchFamily="66" charset="0"/>
              </a:rPr>
              <a:t>: </a:t>
            </a:r>
            <a:r>
              <a:rPr lang="en-US" sz="1000" b="1" dirty="0" smtClean="0">
                <a:latin typeface="CCW Cursive Writing 4" panose="03050602040000000000" pitchFamily="66" charset="0"/>
              </a:rPr>
              <a:t>How </a:t>
            </a:r>
            <a:r>
              <a:rPr lang="en-US" sz="1000" b="1" dirty="0">
                <a:latin typeface="CCW Cursive Writing 4" panose="03050602040000000000" pitchFamily="66" charset="0"/>
              </a:rPr>
              <a:t>does each day offer opportunities for good</a:t>
            </a:r>
            <a:r>
              <a:rPr lang="en-US" sz="1000" b="1" dirty="0" smtClean="0">
                <a:latin typeface="CCW Cursive Writing 4" panose="03050602040000000000" pitchFamily="66" charset="0"/>
              </a:rPr>
              <a:t>?</a:t>
            </a:r>
            <a:endParaRPr lang="en-US" sz="1000" b="1" dirty="0">
              <a:latin typeface="CCW Cursive Writing 4" panose="03050602040000000000" pitchFamily="66" charset="0"/>
            </a:endParaRPr>
          </a:p>
          <a:p>
            <a:pPr algn="ctr"/>
            <a:endParaRPr lang="en-US" sz="800" dirty="0">
              <a:latin typeface="CCW Cursive Writing 4" panose="03050602040000000000" pitchFamily="66" charset="0"/>
            </a:endParaRPr>
          </a:p>
          <a:p>
            <a:r>
              <a:rPr lang="en-GB" sz="1200" dirty="0">
                <a:latin typeface="CCW Cursive Writing 4" panose="03050602040000000000" pitchFamily="66" charset="0"/>
              </a:rPr>
              <a:t>Name</a:t>
            </a:r>
            <a:r>
              <a:rPr lang="en-GB" sz="1200" dirty="0" smtClean="0">
                <a:latin typeface="CCW Cursive Writing 4" panose="03050602040000000000" pitchFamily="66" charset="0"/>
              </a:rPr>
              <a:t>:</a:t>
            </a:r>
            <a:r>
              <a:rPr lang="en-GB" sz="1200" dirty="0" smtClean="0"/>
              <a:t>_______________________________________________</a:t>
            </a:r>
            <a:endParaRPr lang="en-GB" sz="1200" dirty="0">
              <a:latin typeface="CCW Cursive Writing 4" panose="03050602040000000000" pitchFamily="66" charset="0"/>
            </a:endParaRPr>
          </a:p>
          <a:p>
            <a:r>
              <a:rPr lang="en-GB" sz="1000" dirty="0" smtClean="0">
                <a:latin typeface="CCW Cursive Writing 4" panose="03050602040000000000" pitchFamily="66" charset="0"/>
              </a:rPr>
              <a:t>At home, discuss the following: Use the sheet to complete your homework. It will be stuck in your R.E. book, so keep it neat! </a:t>
            </a:r>
            <a:endParaRPr lang="en-GB" sz="1000" dirty="0" smtClean="0">
              <a:latin typeface="CCW Cursive Writing 4" panose="03050602040000000000" pitchFamily="66" charset="0"/>
            </a:endParaRPr>
          </a:p>
          <a:p>
            <a:r>
              <a:rPr lang="en-US" sz="1000" dirty="0" smtClean="0">
                <a:latin typeface="CCW Cursive Writing 4" panose="03050602040000000000" pitchFamily="66" charset="0"/>
              </a:rPr>
              <a:t>Your homework is to identify and the different opportunities to do good things in life.</a:t>
            </a:r>
          </a:p>
          <a:p>
            <a:r>
              <a:rPr lang="en-US" sz="1000" dirty="0" smtClean="0">
                <a:latin typeface="CCW Cursive Writing 4" panose="03050602040000000000" pitchFamily="66" charset="0"/>
              </a:rPr>
              <a:t>Listen to the story: Dogger</a:t>
            </a:r>
          </a:p>
          <a:p>
            <a:r>
              <a:rPr lang="en-US" sz="1000" dirty="0" smtClean="0">
                <a:latin typeface="CCW Cursive Writing 4" panose="03050602040000000000" pitchFamily="66" charset="0"/>
              </a:rPr>
              <a:t>Then draw </a:t>
            </a:r>
            <a:r>
              <a:rPr lang="en-US" sz="1000" dirty="0">
                <a:latin typeface="CCW Cursive Writing 4" panose="03050602040000000000" pitchFamily="66" charset="0"/>
              </a:rPr>
              <a:t>a picture of Dogger in your book.</a:t>
            </a:r>
            <a:endParaRPr lang="en-US" sz="1000" dirty="0">
              <a:latin typeface="CCW Cursive Writing 4" panose="03050602040000000000" pitchFamily="66" charset="0"/>
            </a:endParaRPr>
          </a:p>
          <a:p>
            <a:r>
              <a:rPr lang="en-US" sz="1000" dirty="0">
                <a:latin typeface="CCW Cursive Writing 4" panose="03050602040000000000" pitchFamily="66" charset="0"/>
              </a:rPr>
              <a:t>Using your neat handwriting and presentation, describe what good choices were made in the story Dogger and how the characters felt. </a:t>
            </a:r>
            <a:endParaRPr lang="en-US" sz="1000" dirty="0">
              <a:latin typeface="CCW Cursive Writing 4" panose="03050602040000000000" pitchFamily="66" charset="0"/>
            </a:endParaRPr>
          </a:p>
          <a:p>
            <a:r>
              <a:rPr lang="en-US" sz="1000" dirty="0">
                <a:latin typeface="CCW Cursive Writing 4" panose="03050602040000000000" pitchFamily="66" charset="0"/>
              </a:rPr>
              <a:t>What good choices have you made today and other days that you have been at school and at home? </a:t>
            </a:r>
            <a:endParaRPr lang="en-US" sz="1000" dirty="0">
              <a:latin typeface="CCW Cursive Writing 4" panose="03050602040000000000" pitchFamily="66" charset="0"/>
            </a:endParaRPr>
          </a:p>
          <a:p>
            <a:r>
              <a:rPr lang="en-US" sz="1000" dirty="0">
                <a:latin typeface="CCW Cursive Writing 4" panose="03050602040000000000" pitchFamily="66" charset="0"/>
              </a:rPr>
              <a:t>What helps us to make good choices? Think about our mission statement, rules and Jesus’ examples.</a:t>
            </a:r>
            <a:endParaRPr lang="en-GB" sz="1000" dirty="0" smtClean="0">
              <a:latin typeface="CCW Cursive Writing 4" panose="03050602040000000000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---------------------------------------------------------------------------------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US" sz="1400" dirty="0" smtClean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 smtClean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4" y="259494"/>
            <a:ext cx="808991" cy="950182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55600" y="4324350"/>
            <a:ext cx="6178550" cy="53213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02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</TotalTime>
  <Words>160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4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Beer</dc:creator>
  <cp:lastModifiedBy>Kathryn Goodman</cp:lastModifiedBy>
  <cp:revision>21</cp:revision>
  <cp:lastPrinted>2021-02-26T16:07:49Z</cp:lastPrinted>
  <dcterms:created xsi:type="dcterms:W3CDTF">2016-08-03T16:45:37Z</dcterms:created>
  <dcterms:modified xsi:type="dcterms:W3CDTF">2021-02-26T16:08:07Z</dcterms:modified>
</cp:coreProperties>
</file>