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79" r:id="rId6"/>
    <p:sldMasterId id="2147483681" r:id="rId7"/>
    <p:sldMasterId id="2147483683" r:id="rId8"/>
    <p:sldMasterId id="2147483685" r:id="rId9"/>
    <p:sldMasterId id="2147483688" r:id="rId10"/>
    <p:sldMasterId id="2147483671" r:id="rId11"/>
  </p:sldMasterIdLst>
  <p:notesMasterIdLst>
    <p:notesMasterId r:id="rId37"/>
  </p:notesMasterIdLst>
  <p:sldIdLst>
    <p:sldId id="296" r:id="rId12"/>
    <p:sldId id="297" r:id="rId13"/>
    <p:sldId id="310" r:id="rId14"/>
    <p:sldId id="348" r:id="rId15"/>
    <p:sldId id="298" r:id="rId16"/>
    <p:sldId id="354" r:id="rId17"/>
    <p:sldId id="353" r:id="rId18"/>
    <p:sldId id="334" r:id="rId19"/>
    <p:sldId id="338" r:id="rId20"/>
    <p:sldId id="335" r:id="rId21"/>
    <p:sldId id="325" r:id="rId22"/>
    <p:sldId id="329" r:id="rId23"/>
    <p:sldId id="333" r:id="rId24"/>
    <p:sldId id="349" r:id="rId25"/>
    <p:sldId id="350" r:id="rId26"/>
    <p:sldId id="351" r:id="rId27"/>
    <p:sldId id="339" r:id="rId28"/>
    <p:sldId id="340" r:id="rId29"/>
    <p:sldId id="341" r:id="rId30"/>
    <p:sldId id="342" r:id="rId31"/>
    <p:sldId id="343" r:id="rId32"/>
    <p:sldId id="344" r:id="rId33"/>
    <p:sldId id="346" r:id="rId34"/>
    <p:sldId id="352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D98C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4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290" y="66"/>
      </p:cViewPr>
      <p:guideLst>
        <p:guide orient="horz" pos="4178"/>
        <p:guide pos="29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15/02/2021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16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2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0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0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3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11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33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11" Type="http://schemas.openxmlformats.org/officeDocument/2006/relationships/image" Target="../media/image19.png"/><Relationship Id="rId10" Type="http://schemas.openxmlformats.org/officeDocument/2006/relationships/image" Target="../media/image260.png"/><Relationship Id="rId4" Type="http://schemas.openxmlformats.org/officeDocument/2006/relationships/image" Target="../media/image21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33.png"/><Relationship Id="rId11" Type="http://schemas.openxmlformats.org/officeDocument/2006/relationships/image" Target="../media/image16.png"/><Relationship Id="rId5" Type="http://schemas.openxmlformats.org/officeDocument/2006/relationships/image" Target="../media/image35.png"/><Relationship Id="rId10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25.png"/><Relationship Id="rId11" Type="http://schemas.openxmlformats.org/officeDocument/2006/relationships/image" Target="../media/image37.png"/><Relationship Id="rId5" Type="http://schemas.openxmlformats.org/officeDocument/2006/relationships/image" Target="../media/image24.png"/><Relationship Id="rId10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0.png"/><Relationship Id="rId7" Type="http://schemas.openxmlformats.org/officeDocument/2006/relationships/image" Target="../media/image2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23.pn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16.png"/><Relationship Id="rId9" Type="http://schemas.openxmlformats.org/officeDocument/2006/relationships/image" Target="../media/image25.png"/><Relationship Id="rId1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emf"/><Relationship Id="rId7" Type="http://schemas.openxmlformats.org/officeDocument/2006/relationships/image" Target="../media/image23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42.png"/><Relationship Id="rId10" Type="http://schemas.openxmlformats.org/officeDocument/2006/relationships/image" Target="../media/image27.png"/><Relationship Id="rId9" Type="http://schemas.openxmlformats.org/officeDocument/2006/relationships/image" Target="../media/image25.png"/><Relationship Id="rId1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2.png"/><Relationship Id="rId18" Type="http://schemas.openxmlformats.org/officeDocument/2006/relationships/image" Target="../media/image30.emf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5.png"/><Relationship Id="rId1" Type="http://schemas.openxmlformats.org/officeDocument/2006/relationships/tags" Target="../tags/tag18.xml"/><Relationship Id="rId6" Type="http://schemas.openxmlformats.org/officeDocument/2006/relationships/image" Target="../media/image42.png"/><Relationship Id="rId11" Type="http://schemas.microsoft.com/office/2007/relationships/hdphoto" Target="../media/hdphoto1.wdp"/><Relationship Id="rId5" Type="http://schemas.openxmlformats.org/officeDocument/2006/relationships/image" Target="../media/image44.png"/><Relationship Id="rId15" Type="http://schemas.openxmlformats.org/officeDocument/2006/relationships/image" Target="../media/image31.emf"/><Relationship Id="rId10" Type="http://schemas.openxmlformats.org/officeDocument/2006/relationships/image" Target="../media/image29.png"/><Relationship Id="rId9" Type="http://schemas.openxmlformats.org/officeDocument/2006/relationships/image" Target="../media/image27.png"/><Relationship Id="rId1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7.png"/><Relationship Id="rId7" Type="http://schemas.openxmlformats.org/officeDocument/2006/relationships/image" Target="NUL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90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880" y="3641640"/>
            <a:ext cx="1788656" cy="125455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375034" y="669216"/>
            <a:ext cx="1312969" cy="1817503"/>
            <a:chOff x="3178355" y="371433"/>
            <a:chExt cx="1312969" cy="18175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8355" y="371433"/>
              <a:ext cx="1312969" cy="1817503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3226887" y="681384"/>
              <a:ext cx="1215903" cy="1257645"/>
              <a:chOff x="859248" y="1080741"/>
              <a:chExt cx="1215903" cy="1310379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859248" y="1080741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948563" y="2199928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820333" y="669216"/>
            <a:ext cx="1301167" cy="1802751"/>
            <a:chOff x="4491324" y="1007633"/>
            <a:chExt cx="1301167" cy="18027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1324" y="1007633"/>
              <a:ext cx="1301167" cy="1802751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4538718" y="1280185"/>
              <a:ext cx="1215903" cy="1257645"/>
              <a:chOff x="859248" y="1080741"/>
              <a:chExt cx="1215903" cy="1310379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859248" y="1080741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948563" y="2199928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494958" y="3663226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958" y="3663226"/>
                <a:ext cx="859530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517370" y="669216"/>
            <a:ext cx="1315920" cy="1826355"/>
            <a:chOff x="793536" y="811699"/>
            <a:chExt cx="1315920" cy="18263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3536" y="811699"/>
              <a:ext cx="1315920" cy="1826355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59248" y="1080741"/>
              <a:ext cx="1215903" cy="1310379"/>
              <a:chOff x="859248" y="1080741"/>
              <a:chExt cx="1215903" cy="131037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59248" y="1080741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48563" y="2199928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2944487" y="669216"/>
            <a:ext cx="1298217" cy="1814553"/>
            <a:chOff x="2584490" y="811699"/>
            <a:chExt cx="1298217" cy="18145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84490" y="811699"/>
              <a:ext cx="1298217" cy="1814553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2630410" y="1080741"/>
              <a:ext cx="1215903" cy="1310379"/>
              <a:chOff x="859248" y="1080741"/>
              <a:chExt cx="1215903" cy="131037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859248" y="1080741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948563" y="2199928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409002" y="1065366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002" y="1065366"/>
                <a:ext cx="859530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7112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45121 0.37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52" y="18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4.44444E-6 0.376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15712 -0.000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-13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-0.03854 4.8148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11 -0.00023 L -0.07916 0.03635 C -0.06284 0.04445 -0.03802 0.04908 -0.01267 0.04908 C 0.0165 0.04908 0.04028 0.04445 0.05625 0.03635 L 0.13525 -0.00023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245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1.11111E-6 L -0.1132 -0.04005 C -0.12882 -0.04907 -0.15209 -0.05393 -0.17639 -0.05393 C -0.204 -0.05393 -0.22622 -0.04907 -0.24185 -0.04005 L -0.31615 -1.11111E-6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9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997" y="347172"/>
            <a:ext cx="1423545" cy="170311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6" y="3073344"/>
            <a:ext cx="1395823" cy="15335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27" y="4339750"/>
            <a:ext cx="1375243" cy="1695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10" y="1429369"/>
            <a:ext cx="1427798" cy="17607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36866" y="2196676"/>
            <a:ext cx="1853725" cy="1853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110141" y="2369951"/>
            <a:ext cx="1507174" cy="150717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28" y="2196869"/>
            <a:ext cx="704850" cy="7048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51" y="3347350"/>
            <a:ext cx="704850" cy="7048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74" y="2920655"/>
            <a:ext cx="704850" cy="7048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78" y="2369951"/>
            <a:ext cx="704850" cy="704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370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0.06701 -0.06412 C 0.08107 -0.07847 0.10208 -0.08611 0.12396 -0.08611 C 0.14896 -0.08611 0.16892 -0.07847 0.18298 -0.06412 L 0.25 7.40741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43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5E-6 7.37257E-18 L 0.09549 0.01597 C 0.1158 0.01852 0.14045 0.03333 0.16216 0.05556 C 0.18698 0.08079 0.20365 0.10648 0.21111 0.13194 L 0.24879 0.25069 " pathEditMode="relative" rAng="2220000" ptsTypes="AAA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909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0034 0.00116 L -0.06997 -0.01527 C -0.08559 -0.01944 -0.104 -0.01458 -0.12101 -0.00277 C -0.14028 0.01088 -0.15365 0.02686 -0.16007 0.04561 L -0.19254 0.13172 " pathEditMode="relative" rAng="9180000" ptsTypes="AAAAA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312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11111E-6 -4.07407E-6 L -0.03646 -0.08078 C -0.04445 -0.09884 -0.0592 -0.11759 -0.07708 -0.13379 C -0.0974 -0.15185 -0.11528 -0.16273 -0.13056 -0.16527 L -0.20122 -0.18148 " pathEditMode="relative" rAng="12840000" ptsTypes="AAA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1" y="-112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997" y="347172"/>
            <a:ext cx="1423545" cy="170311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6" y="3073344"/>
            <a:ext cx="1395823" cy="15335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27" y="4339750"/>
            <a:ext cx="1375243" cy="1695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10" y="1429369"/>
            <a:ext cx="1427798" cy="17607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36866" y="2196676"/>
            <a:ext cx="1853725" cy="1853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110141" y="2369951"/>
            <a:ext cx="1507174" cy="150717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28" y="2196869"/>
            <a:ext cx="704850" cy="7048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51" y="3347350"/>
            <a:ext cx="704850" cy="7048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87" y="2928968"/>
            <a:ext cx="704850" cy="7048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78" y="2369951"/>
            <a:ext cx="704850" cy="7048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70216" y="933871"/>
            <a:ext cx="725487" cy="7254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2447" y="3514381"/>
            <a:ext cx="725487" cy="7254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4553" y="1971290"/>
            <a:ext cx="725487" cy="7254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39523" y="4933565"/>
            <a:ext cx="725487" cy="72548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17184" y="1065781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9415" y="3610576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3919" y="2103200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6491" y="5065475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7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6329882" y="1065781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4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997" y="347172"/>
            <a:ext cx="1423545" cy="17031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70216" y="933871"/>
            <a:ext cx="725487" cy="725487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115648" y="1042281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32280" y="1065781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41701" y="1065778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6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54" y="473046"/>
            <a:ext cx="1395823" cy="15335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785" y="914083"/>
            <a:ext cx="725487" cy="72548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59621" y="1031137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39" y="391218"/>
            <a:ext cx="1375243" cy="169592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79297" y="918529"/>
            <a:ext cx="725487" cy="7254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697" y="403013"/>
            <a:ext cx="1427798" cy="176073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86240" y="944934"/>
            <a:ext cx="725487" cy="72548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559004" y="1080176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59004" y="1065123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59621" y="1031137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59621" y="1031137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32280" y="1030332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32280" y="1030332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32280" y="1030332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15648" y="1042281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15648" y="1042281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15648" y="1042281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32280" y="1030332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4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32280" y="1030332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32280" y="1030332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6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15648" y="1042281"/>
            <a:ext cx="4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4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6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0" grpId="0"/>
      <p:bldP spid="33" grpId="0"/>
      <p:bldP spid="36" grpId="0"/>
      <p:bldP spid="37" grpId="0"/>
      <p:bldP spid="40" grpId="0"/>
      <p:bldP spid="40" grpId="1"/>
      <p:bldP spid="41" grpId="0"/>
      <p:bldP spid="43" grpId="0"/>
      <p:bldP spid="43" grpId="1"/>
      <p:bldP spid="45" grpId="0"/>
      <p:bldP spid="45" grpId="1"/>
      <p:bldP spid="46" grpId="0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4" grpId="0"/>
      <p:bldP spid="5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35997" y="347172"/>
            <a:ext cx="1959706" cy="1703113"/>
            <a:chOff x="735997" y="347172"/>
            <a:chExt cx="1959706" cy="170311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5997" y="347172"/>
              <a:ext cx="1423545" cy="170311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970216" y="933871"/>
              <a:ext cx="725487" cy="725487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109946" y="1040842"/>
              <a:ext cx="43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omic Sans MS" panose="030F0702030302020204" pitchFamily="66" charset="0"/>
                </a:rPr>
                <a:t>5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19154" y="473046"/>
            <a:ext cx="1909118" cy="1533527"/>
            <a:chOff x="2419154" y="473046"/>
            <a:chExt cx="1909118" cy="153352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154" y="473046"/>
              <a:ext cx="1395823" cy="153352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2785" y="914083"/>
              <a:ext cx="725487" cy="72548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758066" y="1040218"/>
              <a:ext cx="43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omic Sans MS" panose="030F0702030302020204" pitchFamily="66" charset="0"/>
                </a:rPr>
                <a:t>3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880" y="3641640"/>
            <a:ext cx="1788656" cy="1254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494958" y="3663226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958" y="3663226"/>
                <a:ext cx="859530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386240" y="403013"/>
            <a:ext cx="2048255" cy="1760737"/>
            <a:chOff x="4386240" y="403013"/>
            <a:chExt cx="2048255" cy="176073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697" y="403013"/>
              <a:ext cx="1427798" cy="176073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86240" y="944934"/>
              <a:ext cx="725487" cy="72548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558324" y="1073470"/>
              <a:ext cx="43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omic Sans MS" panose="030F0702030302020204" pitchFamily="66" charset="0"/>
                </a:rPr>
                <a:t>2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79297" y="391218"/>
            <a:ext cx="2041285" cy="1695927"/>
            <a:chOff x="6179297" y="391218"/>
            <a:chExt cx="2041285" cy="169592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5339" y="391218"/>
              <a:ext cx="1375243" cy="169592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179297" y="918529"/>
              <a:ext cx="725487" cy="725487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336253" y="1021054"/>
              <a:ext cx="43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omic Sans MS" panose="030F0702030302020204" pitchFamily="66" charset="0"/>
                </a:rPr>
                <a:t>6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123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21476 0.422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11164 0.424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35997" y="347172"/>
            <a:ext cx="1959706" cy="1703113"/>
            <a:chOff x="735997" y="347172"/>
            <a:chExt cx="1959706" cy="170311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5997" y="347172"/>
              <a:ext cx="1423545" cy="170311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970216" y="933871"/>
              <a:ext cx="725487" cy="725487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109946" y="1040842"/>
              <a:ext cx="43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omic Sans MS" panose="030F0702030302020204" pitchFamily="66" charset="0"/>
                </a:rPr>
                <a:t>5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19154" y="473046"/>
            <a:ext cx="1909118" cy="1533527"/>
            <a:chOff x="2419154" y="473046"/>
            <a:chExt cx="1909118" cy="153352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154" y="473046"/>
              <a:ext cx="1395823" cy="153352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2785" y="914083"/>
              <a:ext cx="725487" cy="72548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758066" y="1040218"/>
              <a:ext cx="43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omic Sans MS" panose="030F0702030302020204" pitchFamily="66" charset="0"/>
                </a:rPr>
                <a:t>3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880" y="3641640"/>
            <a:ext cx="1788656" cy="1254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494958" y="3663226"/>
                <a:ext cx="86113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958" y="3663226"/>
                <a:ext cx="861133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386240" y="403013"/>
            <a:ext cx="2048255" cy="1760737"/>
            <a:chOff x="4386240" y="403013"/>
            <a:chExt cx="2048255" cy="176073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697" y="403013"/>
              <a:ext cx="1427798" cy="176073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86240" y="944934"/>
              <a:ext cx="725487" cy="72548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558324" y="1073470"/>
              <a:ext cx="43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omic Sans MS" panose="030F0702030302020204" pitchFamily="66" charset="0"/>
                </a:rPr>
                <a:t>2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79297" y="391218"/>
            <a:ext cx="2041285" cy="1695927"/>
            <a:chOff x="6179297" y="391218"/>
            <a:chExt cx="2041285" cy="169592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5339" y="391218"/>
              <a:ext cx="1375243" cy="169592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179297" y="918529"/>
              <a:ext cx="725487" cy="725487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336253" y="1021054"/>
              <a:ext cx="43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omic Sans MS" panose="030F0702030302020204" pitchFamily="66" charset="0"/>
                </a:rPr>
                <a:t>6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796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21476 0.422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9566 0.4092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35997" y="347172"/>
            <a:ext cx="1959706" cy="1703113"/>
            <a:chOff x="735997" y="347172"/>
            <a:chExt cx="1959706" cy="170311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5997" y="347172"/>
              <a:ext cx="1423545" cy="170311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970216" y="933871"/>
              <a:ext cx="725487" cy="725487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109946" y="1040842"/>
              <a:ext cx="43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omic Sans MS" panose="030F0702030302020204" pitchFamily="66" charset="0"/>
                </a:rPr>
                <a:t>5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19154" y="473046"/>
            <a:ext cx="1909118" cy="1533527"/>
            <a:chOff x="2419154" y="473046"/>
            <a:chExt cx="1909118" cy="153352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154" y="473046"/>
              <a:ext cx="1395823" cy="153352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2785" y="914083"/>
              <a:ext cx="725487" cy="72548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758066" y="1040218"/>
              <a:ext cx="43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omic Sans MS" panose="030F0702030302020204" pitchFamily="66" charset="0"/>
                </a:rPr>
                <a:t>3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880" y="3641640"/>
            <a:ext cx="1788656" cy="125455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386240" y="403013"/>
            <a:ext cx="2048255" cy="1760737"/>
            <a:chOff x="4386240" y="403013"/>
            <a:chExt cx="2048255" cy="176073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697" y="403013"/>
              <a:ext cx="1427798" cy="176073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86240" y="944934"/>
              <a:ext cx="725487" cy="72548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558324" y="1073470"/>
              <a:ext cx="43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omic Sans MS" panose="030F0702030302020204" pitchFamily="66" charset="0"/>
                </a:rPr>
                <a:t>2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79297" y="391218"/>
            <a:ext cx="2041285" cy="1695927"/>
            <a:chOff x="6179297" y="391218"/>
            <a:chExt cx="2041285" cy="169592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5339" y="391218"/>
              <a:ext cx="1375243" cy="169592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179297" y="918529"/>
              <a:ext cx="725487" cy="725487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336253" y="1021054"/>
              <a:ext cx="43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omic Sans MS" panose="030F0702030302020204" pitchFamily="66" charset="0"/>
                </a:rPr>
                <a:t>6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6491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75034" y="669216"/>
            <a:ext cx="1312969" cy="1817503"/>
            <a:chOff x="3178355" y="371433"/>
            <a:chExt cx="1312969" cy="18175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8355" y="371433"/>
              <a:ext cx="1312969" cy="1817503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3226887" y="681384"/>
              <a:ext cx="1215903" cy="1257645"/>
              <a:chOff x="859248" y="1080741"/>
              <a:chExt cx="1215903" cy="1310379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859248" y="1080741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948563" y="2199928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820333" y="669216"/>
            <a:ext cx="1301167" cy="1802751"/>
            <a:chOff x="4491324" y="1007633"/>
            <a:chExt cx="1301167" cy="18027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1324" y="1007633"/>
              <a:ext cx="1301167" cy="1802751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4538718" y="1280185"/>
              <a:ext cx="1215903" cy="1257645"/>
              <a:chOff x="859248" y="1080741"/>
              <a:chExt cx="1215903" cy="1310379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859248" y="1080741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948563" y="2199928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537651" y="1099101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651" y="1099101"/>
                <a:ext cx="859530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944487" y="669216"/>
            <a:ext cx="1298217" cy="1814553"/>
            <a:chOff x="2584490" y="811699"/>
            <a:chExt cx="1298217" cy="18145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84490" y="811699"/>
              <a:ext cx="1298217" cy="1814553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2630410" y="1080741"/>
              <a:ext cx="1215903" cy="1310379"/>
              <a:chOff x="859248" y="1080741"/>
              <a:chExt cx="1215903" cy="131037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859248" y="1080741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948563" y="2199928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66025" y="1092585"/>
                <a:ext cx="86113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025" y="1092585"/>
                <a:ext cx="861133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ross 30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5129538" y="1259804"/>
            <a:ext cx="690699" cy="679934"/>
          </a:xfrm>
          <a:prstGeom prst="plus">
            <a:avLst>
              <a:gd name="adj" fmla="val 3891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019693" y="1106724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93" y="1106724"/>
                <a:ext cx="859530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72" y="4422695"/>
            <a:ext cx="442421" cy="6250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72" y="4215526"/>
            <a:ext cx="442421" cy="62503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72" y="4006595"/>
            <a:ext cx="442421" cy="6250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71" y="3797664"/>
            <a:ext cx="442421" cy="6250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00" y="4422695"/>
            <a:ext cx="442421" cy="62503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00" y="4215526"/>
            <a:ext cx="442421" cy="62503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00" y="4006595"/>
            <a:ext cx="442421" cy="62503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99" y="3797664"/>
            <a:ext cx="442421" cy="62503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05" y="4422695"/>
            <a:ext cx="442421" cy="62503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05" y="4215526"/>
            <a:ext cx="442421" cy="62503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01" y="3589614"/>
            <a:ext cx="442421" cy="62503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01" y="3382445"/>
            <a:ext cx="442421" cy="62503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01" y="3173514"/>
            <a:ext cx="442421" cy="62503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00" y="2964583"/>
            <a:ext cx="442421" cy="62503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01" y="2763293"/>
            <a:ext cx="442421" cy="62503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01" y="2554362"/>
            <a:ext cx="442421" cy="62503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880" y="3641640"/>
            <a:ext cx="1788656" cy="125455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98516" y="1291178"/>
            <a:ext cx="881150" cy="57357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1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-0.18837 -1.1111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0901 -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2.59259E-6 L 0.68646 -2.59259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23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0.00191 0.1909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953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2" grpId="2"/>
      <p:bldP spid="28" grpId="0"/>
      <p:bldP spid="28" grpId="1"/>
      <p:bldP spid="31" grpId="1" animBg="1"/>
      <p:bldP spid="31" grpId="2" animBg="1"/>
      <p:bldP spid="32" grpId="0"/>
      <p:bldP spid="32" grpId="1"/>
      <p:bldP spid="5" grpId="0" animBg="1"/>
      <p:bldP spid="5" grpId="1" animBg="1"/>
      <p:bldP spid="5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960803" y="1093880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803" y="1093880"/>
                <a:ext cx="85953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537651" y="1099101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651" y="1099101"/>
                <a:ext cx="859530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209877" y="669216"/>
            <a:ext cx="1298217" cy="4378510"/>
            <a:chOff x="1209877" y="669216"/>
            <a:chExt cx="1298217" cy="4378510"/>
          </a:xfrm>
        </p:grpSpPr>
        <p:grpSp>
          <p:nvGrpSpPr>
            <p:cNvPr id="13" name="Group 12"/>
            <p:cNvGrpSpPr/>
            <p:nvPr/>
          </p:nvGrpSpPr>
          <p:grpSpPr>
            <a:xfrm>
              <a:off x="1209877" y="669216"/>
              <a:ext cx="1298217" cy="1814553"/>
              <a:chOff x="2584490" y="811699"/>
              <a:chExt cx="1298217" cy="181455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84490" y="811699"/>
                <a:ext cx="1298217" cy="1814553"/>
              </a:xfrm>
              <a:prstGeom prst="rect">
                <a:avLst/>
              </a:prstGeom>
            </p:spPr>
          </p:pic>
          <p:grpSp>
            <p:nvGrpSpPr>
              <p:cNvPr id="36" name="Group 35"/>
              <p:cNvGrpSpPr/>
              <p:nvPr/>
            </p:nvGrpSpPr>
            <p:grpSpPr>
              <a:xfrm>
                <a:off x="2630410" y="1080741"/>
                <a:ext cx="1215903" cy="1310379"/>
                <a:chOff x="859248" y="1080741"/>
                <a:chExt cx="1215903" cy="1310379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859248" y="1080741"/>
                  <a:ext cx="126588" cy="191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1948563" y="2199928"/>
                  <a:ext cx="126588" cy="191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8072" y="4422695"/>
              <a:ext cx="442421" cy="62503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8072" y="4215526"/>
              <a:ext cx="442421" cy="62503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8072" y="4006595"/>
              <a:ext cx="442421" cy="62503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8071" y="3797664"/>
              <a:ext cx="442421" cy="62503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820333" y="669216"/>
            <a:ext cx="1301167" cy="4378510"/>
            <a:chOff x="5820333" y="669216"/>
            <a:chExt cx="1301167" cy="4378510"/>
          </a:xfrm>
        </p:grpSpPr>
        <p:grpSp>
          <p:nvGrpSpPr>
            <p:cNvPr id="15" name="Group 14"/>
            <p:cNvGrpSpPr/>
            <p:nvPr/>
          </p:nvGrpSpPr>
          <p:grpSpPr>
            <a:xfrm>
              <a:off x="5820333" y="669216"/>
              <a:ext cx="1301167" cy="1802751"/>
              <a:chOff x="4491324" y="1007633"/>
              <a:chExt cx="1301167" cy="180275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91324" y="1007633"/>
                <a:ext cx="1301167" cy="1802751"/>
              </a:xfrm>
              <a:prstGeom prst="rect">
                <a:avLst/>
              </a:prstGeom>
            </p:spPr>
          </p:pic>
          <p:grpSp>
            <p:nvGrpSpPr>
              <p:cNvPr id="49" name="Group 48"/>
              <p:cNvGrpSpPr/>
              <p:nvPr/>
            </p:nvGrpSpPr>
            <p:grpSpPr>
              <a:xfrm>
                <a:off x="4538718" y="1280185"/>
                <a:ext cx="1215903" cy="1257645"/>
                <a:chOff x="859248" y="1080741"/>
                <a:chExt cx="1215903" cy="1310379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859248" y="1080741"/>
                  <a:ext cx="126588" cy="191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1948563" y="2199928"/>
                  <a:ext cx="126588" cy="191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705" y="4422695"/>
              <a:ext cx="442421" cy="62503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705" y="4215526"/>
              <a:ext cx="442421" cy="625031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552073" y="669216"/>
            <a:ext cx="1312969" cy="4378510"/>
            <a:chOff x="3552073" y="669216"/>
            <a:chExt cx="1312969" cy="4378510"/>
          </a:xfrm>
        </p:grpSpPr>
        <p:grpSp>
          <p:nvGrpSpPr>
            <p:cNvPr id="16" name="Group 15"/>
            <p:cNvGrpSpPr/>
            <p:nvPr/>
          </p:nvGrpSpPr>
          <p:grpSpPr>
            <a:xfrm>
              <a:off x="3552073" y="669216"/>
              <a:ext cx="1312969" cy="1817503"/>
              <a:chOff x="3178355" y="371433"/>
              <a:chExt cx="1312969" cy="181750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78355" y="371433"/>
                <a:ext cx="1312969" cy="1817503"/>
              </a:xfrm>
              <a:prstGeom prst="rect">
                <a:avLst/>
              </a:prstGeom>
            </p:spPr>
          </p:pic>
          <p:grpSp>
            <p:nvGrpSpPr>
              <p:cNvPr id="41" name="Group 40"/>
              <p:cNvGrpSpPr/>
              <p:nvPr/>
            </p:nvGrpSpPr>
            <p:grpSpPr>
              <a:xfrm>
                <a:off x="3226887" y="681384"/>
                <a:ext cx="1215903" cy="1257645"/>
                <a:chOff x="859248" y="1080741"/>
                <a:chExt cx="1215903" cy="1310379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859248" y="1080741"/>
                  <a:ext cx="126588" cy="191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1948563" y="2199928"/>
                  <a:ext cx="126588" cy="191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100" y="4422695"/>
              <a:ext cx="442421" cy="62503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100" y="4215526"/>
              <a:ext cx="442421" cy="62503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100" y="4006595"/>
              <a:ext cx="442421" cy="62503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099" y="3797664"/>
              <a:ext cx="442421" cy="62503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101" y="3589614"/>
              <a:ext cx="442421" cy="62503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101" y="3382445"/>
              <a:ext cx="442421" cy="62503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101" y="3173514"/>
              <a:ext cx="442421" cy="625031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100" y="2964583"/>
              <a:ext cx="442421" cy="62503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101" y="2763293"/>
              <a:ext cx="442421" cy="62503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101" y="2554362"/>
              <a:ext cx="442421" cy="625031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880" y="4971675"/>
            <a:ext cx="1788656" cy="125455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06721" y="5249288"/>
            <a:ext cx="747045" cy="747045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171470" y="5391977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53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1349 -0.0331 C -0.1632 -0.04051 -0.20538 -0.04445 -0.24948 -0.04445 C -0.29983 -0.04445 -0.33993 -0.04051 -0.36823 -0.0331 L -0.50295 1.85185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56" y="-2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85185E-6 L 0.0658 0.04004 C 0.07987 0.04907 0.1007 0.05393 0.1224 0.05393 C 0.14705 0.05393 0.16684 0.04907 0.18091 0.04004 L 0.2474 1.85185E-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26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85185E-6 L 0.07014 0.04004 C 0.08455 0.04907 0.10608 0.05393 0.12865 0.05393 C 0.15434 0.05393 0.17483 0.04907 0.18924 0.04004 L 0.25816 1.85185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419154" y="473046"/>
            <a:ext cx="1909118" cy="1533527"/>
            <a:chOff x="678816" y="3073344"/>
            <a:chExt cx="1909118" cy="153352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16" y="3073344"/>
              <a:ext cx="1395823" cy="153352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2447" y="3514381"/>
              <a:ext cx="725487" cy="72548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009415" y="3615577"/>
              <a:ext cx="43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3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79297" y="391218"/>
            <a:ext cx="2041285" cy="1695927"/>
            <a:chOff x="5776980" y="5073788"/>
            <a:chExt cx="2041285" cy="169592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022" y="5073788"/>
              <a:ext cx="1375243" cy="169592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76980" y="5601099"/>
              <a:ext cx="725487" cy="72548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934382" y="5741322"/>
              <a:ext cx="43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6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86240" y="403013"/>
            <a:ext cx="2048255" cy="1760737"/>
            <a:chOff x="5244553" y="1429369"/>
            <a:chExt cx="2048255" cy="176073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010" y="1429369"/>
              <a:ext cx="1427798" cy="176073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244553" y="1971290"/>
              <a:ext cx="725487" cy="725487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389402" y="2103200"/>
              <a:ext cx="43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2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880" y="4697356"/>
            <a:ext cx="1788656" cy="1254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235583" y="3697759"/>
                <a:ext cx="535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583" y="3697759"/>
                <a:ext cx="53572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154354" y="3697759"/>
                <a:ext cx="535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354" y="3697759"/>
                <a:ext cx="53572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35997" y="347172"/>
            <a:ext cx="1959706" cy="1703113"/>
            <a:chOff x="735997" y="347172"/>
            <a:chExt cx="1959706" cy="170311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5997" y="347172"/>
              <a:ext cx="1423545" cy="170311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970216" y="933871"/>
              <a:ext cx="725487" cy="725487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140877" y="1068531"/>
              <a:ext cx="43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5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942677" y="3700270"/>
                <a:ext cx="535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677" y="3700270"/>
                <a:ext cx="53572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ular Callout 2"/>
          <p:cNvSpPr/>
          <p:nvPr/>
        </p:nvSpPr>
        <p:spPr>
          <a:xfrm>
            <a:off x="2634418" y="4892977"/>
            <a:ext cx="4398149" cy="856210"/>
          </a:xfrm>
          <a:prstGeom prst="wedgeRoundRectCallout">
            <a:avLst>
              <a:gd name="adj1" fmla="val -60229"/>
              <a:gd name="adj2" fmla="val 4247"/>
              <a:gd name="adj3" fmla="val 1666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Isn’t there another way?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5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40539 0.39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8" y="197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2.96296E-6 L -3.61111E-6 0.397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61111E-6 1.48148E-6 L 0.38143 0.394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197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61111E-6 4.44444E-6 L 3.61111E-6 0.3879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3" grpId="0"/>
      <p:bldP spid="24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17723" y="3695353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723" y="3695353"/>
                <a:ext cx="53572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419154" y="473046"/>
            <a:ext cx="1909118" cy="1533527"/>
            <a:chOff x="678816" y="3073344"/>
            <a:chExt cx="1909118" cy="153352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16" y="3073344"/>
              <a:ext cx="1395823" cy="153352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62447" y="3514381"/>
              <a:ext cx="725487" cy="72548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009415" y="3615577"/>
              <a:ext cx="43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3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79297" y="391218"/>
            <a:ext cx="2041285" cy="1695927"/>
            <a:chOff x="5776980" y="5073788"/>
            <a:chExt cx="2041285" cy="169592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022" y="5073788"/>
              <a:ext cx="1375243" cy="169592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76980" y="5601099"/>
              <a:ext cx="725487" cy="72548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934382" y="5741322"/>
              <a:ext cx="43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6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86240" y="403013"/>
            <a:ext cx="2048255" cy="1760737"/>
            <a:chOff x="5244553" y="1429369"/>
            <a:chExt cx="2048255" cy="176073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010" y="1429369"/>
              <a:ext cx="1427798" cy="176073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244553" y="1971290"/>
              <a:ext cx="725487" cy="725487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389402" y="2103200"/>
              <a:ext cx="43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2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880" y="4697356"/>
            <a:ext cx="1788656" cy="1254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235583" y="3697759"/>
                <a:ext cx="535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583" y="3697759"/>
                <a:ext cx="53572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35997" y="347172"/>
            <a:ext cx="1959706" cy="1703113"/>
            <a:chOff x="735997" y="347172"/>
            <a:chExt cx="1959706" cy="170311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5997" y="347172"/>
              <a:ext cx="1423545" cy="170311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970216" y="933871"/>
              <a:ext cx="725487" cy="725487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140877" y="1068531"/>
              <a:ext cx="43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5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235584" y="3700270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584" y="3700270"/>
                <a:ext cx="53572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960071" y="3700270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071" y="3700270"/>
                <a:ext cx="53572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0036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5974 0.39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8" y="196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1.48148E-6 L 0.18594 0.396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1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61111E-6 2.96296E-6 L 0.20382 0.397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198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2.96296E-6 L 0.21302 0.394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8" grpId="0"/>
      <p:bldP spid="48" grpId="1"/>
      <p:bldP spid="22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178" y="843757"/>
            <a:ext cx="1423545" cy="170311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97" y="3569929"/>
            <a:ext cx="1395823" cy="15335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08" y="4836335"/>
            <a:ext cx="1375243" cy="1695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91" y="1925954"/>
            <a:ext cx="1427798" cy="17607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45777" y="1508520"/>
            <a:ext cx="2632661" cy="26326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2923854" y="1686597"/>
            <a:ext cx="2276506" cy="227650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71" y="2849985"/>
            <a:ext cx="285443" cy="2854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44" y="5783649"/>
            <a:ext cx="285443" cy="28544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99" y="4511168"/>
            <a:ext cx="285443" cy="28544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12" y="1866359"/>
            <a:ext cx="285443" cy="2854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98064" y="1775018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Ones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2845622" y="4404095"/>
            <a:ext cx="1554653" cy="155465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962750" y="4511168"/>
            <a:ext cx="1344334" cy="1344334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272531" y="4591878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Tens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079878" y="462950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</a:t>
            </a:r>
            <a:r>
              <a:rPr lang="en-GB" sz="3200" dirty="0" smtClean="0">
                <a:latin typeface="Comic Sans MS" panose="030F0702030302020204" pitchFamily="66" charset="0"/>
              </a:rPr>
              <a:t> balls each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52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20996" y="3069329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96" y="3069329"/>
                <a:ext cx="53572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92" y="1074254"/>
            <a:ext cx="1423545" cy="170311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00" y="1159046"/>
            <a:ext cx="1395823" cy="15335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93" y="1046524"/>
            <a:ext cx="1375243" cy="1695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90" y="1045443"/>
            <a:ext cx="1427798" cy="17607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8154" y="3006594"/>
            <a:ext cx="725487" cy="7254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4073" y="3006592"/>
            <a:ext cx="725487" cy="7254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2580" y="2970877"/>
            <a:ext cx="725487" cy="72548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68154" y="3138504"/>
            <a:ext cx="725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23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4073" y="3102787"/>
            <a:ext cx="725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2580" y="3102787"/>
            <a:ext cx="725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40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79878" y="462950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</a:t>
            </a:r>
            <a:r>
              <a:rPr lang="en-GB" sz="3200" dirty="0" smtClean="0">
                <a:latin typeface="Comic Sans MS" panose="030F0702030302020204" pitchFamily="66" charset="0"/>
              </a:rPr>
              <a:t> balls each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4318" y="3006593"/>
            <a:ext cx="725487" cy="7254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44317" y="3006592"/>
            <a:ext cx="725487" cy="7254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5002" t="23074" r="31995" b="33000"/>
          <a:stretch/>
        </p:blipFill>
        <p:spPr>
          <a:xfrm>
            <a:off x="1234291" y="3891029"/>
            <a:ext cx="439225" cy="12386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9934" t="34426" r="42244" b="42987"/>
          <a:stretch/>
        </p:blipFill>
        <p:spPr>
          <a:xfrm>
            <a:off x="1535068" y="4853917"/>
            <a:ext cx="219298" cy="251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9934" t="34426" r="42244" b="42987"/>
          <a:stretch/>
        </p:blipFill>
        <p:spPr>
          <a:xfrm>
            <a:off x="3061378" y="4268259"/>
            <a:ext cx="219298" cy="25178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9934" t="34426" r="42244" b="42987"/>
          <a:stretch/>
        </p:blipFill>
        <p:spPr>
          <a:xfrm>
            <a:off x="3061378" y="4420659"/>
            <a:ext cx="219298" cy="25178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9934" t="34426" r="42244" b="42987"/>
          <a:stretch/>
        </p:blipFill>
        <p:spPr>
          <a:xfrm>
            <a:off x="3061378" y="4573059"/>
            <a:ext cx="219298" cy="25178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9934" t="34426" r="42244" b="42987"/>
          <a:stretch/>
        </p:blipFill>
        <p:spPr>
          <a:xfrm>
            <a:off x="3061378" y="4725459"/>
            <a:ext cx="219298" cy="25178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9934" t="34426" r="42244" b="42987"/>
          <a:stretch/>
        </p:blipFill>
        <p:spPr>
          <a:xfrm>
            <a:off x="3061378" y="4877859"/>
            <a:ext cx="219298" cy="25178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9934" t="34426" r="42244" b="42987"/>
          <a:stretch/>
        </p:blipFill>
        <p:spPr>
          <a:xfrm>
            <a:off x="1535068" y="4447166"/>
            <a:ext cx="219298" cy="2517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9934" t="34426" r="42244" b="42987"/>
          <a:stretch/>
        </p:blipFill>
        <p:spPr>
          <a:xfrm>
            <a:off x="1535068" y="4672445"/>
            <a:ext cx="219298" cy="25178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5002" t="23074" r="31995" b="33000"/>
          <a:stretch/>
        </p:blipFill>
        <p:spPr>
          <a:xfrm>
            <a:off x="1055104" y="3891029"/>
            <a:ext cx="439225" cy="1238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6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0" grpId="0"/>
      <p:bldP spid="21" grpId="0"/>
      <p:bldP spid="22" grpId="0"/>
      <p:bldP spid="2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020995" y="3075836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95" y="3075836"/>
                <a:ext cx="53572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20996" y="3069329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96" y="3069329"/>
                <a:ext cx="53572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93" y="1046524"/>
            <a:ext cx="1375243" cy="1695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90" y="1045443"/>
            <a:ext cx="1427798" cy="17607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2580" y="2970877"/>
            <a:ext cx="725487" cy="7254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32580" y="3102787"/>
            <a:ext cx="725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40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79878" y="462950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</a:t>
            </a:r>
            <a:r>
              <a:rPr lang="en-GB" sz="3200" dirty="0" smtClean="0">
                <a:latin typeface="Comic Sans MS" panose="030F0702030302020204" pitchFamily="66" charset="0"/>
              </a:rPr>
              <a:t> balls each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4318" y="3006593"/>
            <a:ext cx="725487" cy="7254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0721" y="5106597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425470" y="524928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0692" y="1074254"/>
            <a:ext cx="1423545" cy="2657827"/>
            <a:chOff x="650692" y="1074254"/>
            <a:chExt cx="1423545" cy="265782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0692" y="1074254"/>
              <a:ext cx="1423545" cy="170311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68154" y="3006594"/>
              <a:ext cx="725487" cy="72548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068154" y="3138504"/>
              <a:ext cx="725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omic Sans MS" panose="030F0702030302020204" pitchFamily="66" charset="0"/>
                </a:rPr>
                <a:t>23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66300" y="1159046"/>
            <a:ext cx="1395823" cy="3970599"/>
            <a:chOff x="2366300" y="1159046"/>
            <a:chExt cx="1395823" cy="397059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300" y="1159046"/>
              <a:ext cx="1395823" cy="1533527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2784073" y="3006592"/>
              <a:ext cx="725487" cy="2123053"/>
              <a:chOff x="2784073" y="3006592"/>
              <a:chExt cx="725487" cy="212305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84073" y="3006592"/>
                <a:ext cx="725487" cy="725487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2784073" y="3102787"/>
                <a:ext cx="7254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>
                    <a:latin typeface="Comic Sans MS" panose="030F0702030302020204" pitchFamily="66" charset="0"/>
                  </a:rPr>
                  <a:t>5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39934" t="34426" r="42244" b="42987"/>
              <a:stretch/>
            </p:blipFill>
            <p:spPr>
              <a:xfrm>
                <a:off x="3061378" y="4268259"/>
                <a:ext cx="219298" cy="251786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39934" t="34426" r="42244" b="42987"/>
              <a:stretch/>
            </p:blipFill>
            <p:spPr>
              <a:xfrm>
                <a:off x="3061378" y="4420659"/>
                <a:ext cx="219298" cy="251786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39934" t="34426" r="42244" b="42987"/>
              <a:stretch/>
            </p:blipFill>
            <p:spPr>
              <a:xfrm>
                <a:off x="3061378" y="4573059"/>
                <a:ext cx="219298" cy="251786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39934" t="34426" r="42244" b="42987"/>
              <a:stretch/>
            </p:blipFill>
            <p:spPr>
              <a:xfrm>
                <a:off x="3061378" y="4725459"/>
                <a:ext cx="219298" cy="251786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39934" t="34426" r="42244" b="42987"/>
              <a:stretch/>
            </p:blipFill>
            <p:spPr>
              <a:xfrm>
                <a:off x="3061378" y="4877859"/>
                <a:ext cx="219298" cy="251786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931525" y="3076949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525" y="3076949"/>
                <a:ext cx="535723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983331" y="3069329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331" y="3069329"/>
                <a:ext cx="535723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5002" t="23074" r="31995" b="33000"/>
          <a:stretch/>
        </p:blipFill>
        <p:spPr>
          <a:xfrm>
            <a:off x="6802100" y="3900737"/>
            <a:ext cx="439225" cy="123861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5002" t="23074" r="31995" b="33000"/>
          <a:stretch/>
        </p:blipFill>
        <p:spPr>
          <a:xfrm>
            <a:off x="6954500" y="3900737"/>
            <a:ext cx="439225" cy="123861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5002" t="23074" r="31995" b="33000"/>
          <a:stretch/>
        </p:blipFill>
        <p:spPr>
          <a:xfrm>
            <a:off x="7106900" y="3900737"/>
            <a:ext cx="439225" cy="12386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5002" t="23074" r="31995" b="33000"/>
          <a:stretch/>
        </p:blipFill>
        <p:spPr>
          <a:xfrm>
            <a:off x="7259300" y="3900737"/>
            <a:ext cx="439225" cy="12386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28047" y="3900737"/>
            <a:ext cx="699262" cy="1238616"/>
            <a:chOff x="967087" y="3900737"/>
            <a:chExt cx="699262" cy="1238616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35002" t="23074" r="31995" b="33000"/>
            <a:stretch/>
          </p:blipFill>
          <p:spPr>
            <a:xfrm>
              <a:off x="1146274" y="3900737"/>
              <a:ext cx="439225" cy="1238616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39934" t="34426" r="42244" b="42987"/>
            <a:stretch/>
          </p:blipFill>
          <p:spPr>
            <a:xfrm>
              <a:off x="1447051" y="4863625"/>
              <a:ext cx="219298" cy="251786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39934" t="34426" r="42244" b="42987"/>
            <a:stretch/>
          </p:blipFill>
          <p:spPr>
            <a:xfrm>
              <a:off x="1447051" y="4456874"/>
              <a:ext cx="219298" cy="251786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39934" t="34426" r="42244" b="42987"/>
            <a:stretch/>
          </p:blipFill>
          <p:spPr>
            <a:xfrm>
              <a:off x="1447051" y="4682153"/>
              <a:ext cx="219298" cy="251786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35002" t="23074" r="31995" b="33000"/>
            <a:stretch/>
          </p:blipFill>
          <p:spPr>
            <a:xfrm>
              <a:off x="967087" y="3900737"/>
              <a:ext cx="439225" cy="1238616"/>
            </a:xfrm>
            <a:prstGeom prst="rect">
              <a:avLst/>
            </a:prstGeom>
          </p:spPr>
        </p:pic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5002" t="23074" r="31995" b="33000"/>
          <a:stretch/>
        </p:blipFill>
        <p:spPr>
          <a:xfrm>
            <a:off x="4925733" y="3900737"/>
            <a:ext cx="439225" cy="123861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9934" t="34426" r="42244" b="42987"/>
          <a:stretch/>
        </p:blipFill>
        <p:spPr>
          <a:xfrm>
            <a:off x="5399481" y="4854809"/>
            <a:ext cx="219298" cy="25178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9934" t="34426" r="42244" b="42987"/>
          <a:stretch/>
        </p:blipFill>
        <p:spPr>
          <a:xfrm>
            <a:off x="5399481" y="4725459"/>
            <a:ext cx="219298" cy="25178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5002" t="23074" r="31995" b="33000"/>
          <a:stretch/>
        </p:blipFill>
        <p:spPr>
          <a:xfrm>
            <a:off x="4773333" y="3900737"/>
            <a:ext cx="439225" cy="123861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5002" t="23074" r="31995" b="33000"/>
          <a:stretch/>
        </p:blipFill>
        <p:spPr>
          <a:xfrm>
            <a:off x="5078133" y="3900737"/>
            <a:ext cx="439225" cy="123861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44317" y="3006592"/>
            <a:ext cx="725487" cy="725487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4935001" y="3139951"/>
            <a:ext cx="725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30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12171" y="3139015"/>
            <a:ext cx="725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31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23586" y="3139015"/>
            <a:ext cx="725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32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2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2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4965 0.04005 C 0.06024 0.04908 0.07569 0.05394 0.09201 0.05394 C 0.11059 0.05394 0.12535 0.04908 0.13594 0.04005 L 0.18576 -2.96296E-6 " pathEditMode="relative" rAng="0" ptsTypes="AAAAA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268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04896 0.04004 C 0.05955 0.04907 0.07483 0.05393 0.09098 0.05393 C 0.10955 0.05393 0.12414 0.04907 0.13473 0.04004 L 0.18438 2.22222E-6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268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0.05017 -0.04351 C -0.06076 -0.05324 -0.07656 -0.05833 -0.09288 -0.05833 C -0.11163 -0.05833 -0.12656 -0.05324 -0.13715 -0.04351 L -0.18715 -4.81481E-6 " pathEditMode="relative" rAng="0" ptsTypes="AAA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4" grpId="0"/>
      <p:bldP spid="44" grpId="1"/>
      <p:bldP spid="44" grpId="2"/>
      <p:bldP spid="29" grpId="0"/>
      <p:bldP spid="29" grpId="1"/>
      <p:bldP spid="40" grpId="0"/>
      <p:bldP spid="41" grpId="0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88" y="1021281"/>
            <a:ext cx="435677" cy="61550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093728" y="869922"/>
            <a:ext cx="436086" cy="830815"/>
            <a:chOff x="1093728" y="869922"/>
            <a:chExt cx="436086" cy="8308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728" y="1085234"/>
              <a:ext cx="435677" cy="61550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137" y="869922"/>
              <a:ext cx="435677" cy="61550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97183" y="789746"/>
            <a:ext cx="435677" cy="1030911"/>
            <a:chOff x="2097183" y="789746"/>
            <a:chExt cx="435677" cy="10309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183" y="1205154"/>
              <a:ext cx="435677" cy="61550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183" y="989841"/>
              <a:ext cx="435677" cy="61550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183" y="789746"/>
              <a:ext cx="435677" cy="61550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612741" y="682089"/>
            <a:ext cx="435678" cy="1251869"/>
            <a:chOff x="3612741" y="682089"/>
            <a:chExt cx="435678" cy="12518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742" y="1318455"/>
              <a:ext cx="435677" cy="6155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741" y="1103142"/>
              <a:ext cx="435677" cy="61550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742" y="903047"/>
              <a:ext cx="435677" cy="61550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742" y="682089"/>
              <a:ext cx="435677" cy="61550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62073" y="962162"/>
                <a:ext cx="6351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073" y="962162"/>
                <a:ext cx="63511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48418" y="1005868"/>
                <a:ext cx="6351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418" y="1005868"/>
                <a:ext cx="63511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9" y="1112004"/>
            <a:ext cx="435677" cy="6155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09" y="1108303"/>
            <a:ext cx="435677" cy="6155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50814" y="977286"/>
                <a:ext cx="6351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814" y="977286"/>
                <a:ext cx="63511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9" y="902335"/>
            <a:ext cx="435677" cy="6155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08" y="902335"/>
            <a:ext cx="435677" cy="61550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74557" y="509666"/>
            <a:ext cx="2218545" cy="163392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77134" y="509666"/>
            <a:ext cx="2218545" cy="163392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02827" y="509666"/>
            <a:ext cx="2218545" cy="163392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98849" y="2312121"/>
            <a:ext cx="4966770" cy="312930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532860" y="3044651"/>
            <a:ext cx="4072221" cy="724817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32860" y="2917653"/>
            <a:ext cx="4072221" cy="744469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06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16389 0.34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1740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8959 0.3495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1747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77556E-17 L 0.18281 0.3504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1752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15782 0.3513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89 0.34815 L 0.19913 0.40463 C 0.20729 0.41736 0.21788 0.42917 0.22865 0.43171 C 0.23941 0.43379 0.25278 0.4287 0.26441 0.41805 C 0.28108 0.40555 0.28594 0.40254 0.29879 0.38356 " pathEditMode="relative" rAng="0" ptsTypes="AAA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419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7 0.38055 C 0.1948 0.35208 0.19983 0.28912 0.21303 0.2669 C 0.22136 0.25185 0.23438 0.2456 0.24757 0.2456 C 0.26268 0.2456 0.27448 0.25185 0.28299 0.2669 C 0.29671 0.28889 0.31164 0.34653 0.32587 0.36898 " pathEditMode="relative" rAng="0" ptsTypes="AAA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-675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81 0.35046 L 0.07587 0.21319 C 0.0533 0.18241 0.01893 0.1662 -0.01528 0.1662 C -0.05573 0.1662 -0.08784 0.18241 -0.11041 0.21319 C -0.14618 0.25879 -0.18923 0.34745 -0.22482 0.39329 " pathEditMode="relative" rAng="0" ptsTypes="AAA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82" y="-708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82 0.35139 L 0.19358 0.39838 C 0.20122 0.40903 0.2125 0.41482 0.22431 0.41482 C 0.23785 0.41482 0.24861 0.40903 0.25625 0.39838 L 0.29236 0.35139 " pathEditMode="relative" rAng="0" ptsTypes="AAA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82 0.39329 L -0.1158 0.52546 C -0.09271 0.55579 -0.0585 0.57176 -0.02291 0.57176 C 0.01771 0.57176 0.05035 0.55579 0.07327 0.52546 L 0.18281 0.39329 " pathEditMode="relative" rAng="0" ptsTypes="AAAAA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82" y="891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79 0.38356 L 0.33403 0.29838 C 0.3415 0.27917 0.35209 0.26944 0.36354 0.26944 C 0.37691 0.26944 0.38698 0.27917 0.39427 0.29838 L 0.42934 0.38356 " pathEditMode="relative" rAng="0" ptsTypes="AAAAA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-571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62 0.35185 C 0.31112 0.38009 0.29862 0.39815 0.28664 0.42662 C 0.27882 0.44653 0.26754 0.45741 0.25573 0.45741 C 0.24254 0.45741 0.23178 0.44653 0.22414 0.42662 C 0.2073 0.40347 0.20053 0.3919 0.18889 0.36319 " pathEditMode="relative" rAng="0" ptsTypes="AAA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527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36 0.35347 L 0.18195 0.2162 C 0.15834 0.18542 0.125 0.16898 0.08976 0.16898 C 0.04809 0.16898 0.01615 0.18542 -0.00694 0.2162 C -0.04323 0.26181 -0.07951 0.28912 -0.11562 0.33495 " pathEditMode="relative" rAng="0" ptsTypes="AAAAA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9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6" grpId="0"/>
      <p:bldP spid="16" grpId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dirty="0" smtClean="0"/>
              <a:t>Stick and write questions 1,2 and 3 in your books</a:t>
            </a:r>
            <a:br>
              <a:rPr lang="en-GB" sz="2400" dirty="0" smtClean="0"/>
            </a:br>
            <a:r>
              <a:rPr lang="en-GB" sz="2400" dirty="0" smtClean="0"/>
              <a:t>Stick the questions 4 and 5 in books and answer the questions</a:t>
            </a:r>
            <a:br>
              <a:rPr lang="en-GB" sz="2400" dirty="0" smtClean="0"/>
            </a:br>
            <a:r>
              <a:rPr lang="en-GB" sz="2400" b="1" u="sng" dirty="0" smtClean="0"/>
              <a:t>Go Deeper  Q6</a:t>
            </a:r>
            <a:br>
              <a:rPr lang="en-GB" sz="2400" b="1" u="sng" dirty="0" smtClean="0"/>
            </a:br>
            <a:r>
              <a:rPr lang="en-GB" sz="2400" b="1" u="sng" dirty="0" smtClean="0"/>
              <a:t>Challenge  Q7</a:t>
            </a:r>
            <a:endParaRPr lang="en-GB" sz="2400" b="1" u="sng" dirty="0"/>
          </a:p>
        </p:txBody>
      </p:sp>
    </p:spTree>
    <p:extLst>
      <p:ext uri="{BB962C8B-B14F-4D97-AF65-F5344CB8AC3E}">
        <p14:creationId xmlns:p14="http://schemas.microsoft.com/office/powerpoint/2010/main" val="1327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5142" y="674593"/>
                <a:ext cx="7090756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Which represents more?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 50           or      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10</a:t>
                </a:r>
              </a:p>
              <a:p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49           </a:t>
                </a:r>
                <a:r>
                  <a:rPr lang="en-GB" sz="2800" dirty="0">
                    <a:latin typeface="Comic Sans MS" panose="030F0702030302020204" pitchFamily="66" charset="0"/>
                  </a:rPr>
                  <a:t>or 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      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5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 98           </a:t>
                </a:r>
                <a:r>
                  <a:rPr lang="en-GB" sz="2800" dirty="0">
                    <a:latin typeface="Comic Sans MS" panose="030F0702030302020204" pitchFamily="66" charset="0"/>
                  </a:rPr>
                  <a:t>or    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   88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" y="674593"/>
                <a:ext cx="7090756" cy="5262979"/>
              </a:xfrm>
              <a:prstGeom prst="rect">
                <a:avLst/>
              </a:prstGeom>
              <a:blipFill>
                <a:blip r:embed="rId3"/>
                <a:stretch>
                  <a:fillRect t="-1275" b="-2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119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2" y="674593"/>
                <a:ext cx="7090756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Which represents more?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50           or      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10</a:t>
                </a:r>
              </a:p>
              <a:p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49           </a:t>
                </a:r>
                <a:r>
                  <a:rPr lang="en-GB" sz="2800" dirty="0">
                    <a:latin typeface="Comic Sans MS" panose="030F0702030302020204" pitchFamily="66" charset="0"/>
                  </a:rPr>
                  <a:t>or 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      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5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 98            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      88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2" y="674593"/>
                <a:ext cx="7090756" cy="5262979"/>
              </a:xfrm>
              <a:prstGeom prst="rect">
                <a:avLst/>
              </a:prstGeom>
              <a:blipFill>
                <a:blip r:embed="rId3"/>
                <a:stretch>
                  <a:fillRect t="-1275" b="-2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9602" y="674593"/>
                <a:ext cx="7090756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Which represents more?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50           or      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10</a:t>
                </a:r>
              </a:p>
              <a:p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49           </a:t>
                </a:r>
                <a:r>
                  <a:rPr lang="en-GB" sz="2800" dirty="0">
                    <a:latin typeface="Comic Sans MS" panose="030F0702030302020204" pitchFamily="66" charset="0"/>
                  </a:rPr>
                  <a:t>or 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      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5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98           </a:t>
                </a:r>
                <a:r>
                  <a:rPr lang="en-GB" sz="2800" dirty="0">
                    <a:latin typeface="Comic Sans MS" panose="030F0702030302020204" pitchFamily="66" charset="0"/>
                  </a:rPr>
                  <a:t>or    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   88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2" y="674593"/>
                <a:ext cx="7090756" cy="5262979"/>
              </a:xfrm>
              <a:prstGeom prst="rect">
                <a:avLst/>
              </a:prstGeom>
              <a:blipFill>
                <a:blip r:embed="rId4"/>
                <a:stretch>
                  <a:fillRect t="-1275" b="-2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1848170" y="1826761"/>
            <a:ext cx="1208170" cy="743702"/>
          </a:xfrm>
          <a:prstGeom prst="roundRect">
            <a:avLst>
              <a:gd name="adj" fmla="val 24969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2922227" y="1498887"/>
            <a:ext cx="285775" cy="535711"/>
          </a:xfrm>
          <a:prstGeom prst="corner">
            <a:avLst>
              <a:gd name="adj1" fmla="val 45621"/>
              <a:gd name="adj2" fmla="val 4056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906362" y="3491862"/>
            <a:ext cx="1208170" cy="743702"/>
          </a:xfrm>
          <a:prstGeom prst="roundRect">
            <a:avLst>
              <a:gd name="adj" fmla="val 24969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2980419" y="3163988"/>
            <a:ext cx="285775" cy="535711"/>
          </a:xfrm>
          <a:prstGeom prst="corner">
            <a:avLst>
              <a:gd name="adj1" fmla="val 41550"/>
              <a:gd name="adj2" fmla="val 4830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41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the kite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79" y="4112891"/>
            <a:ext cx="1285714" cy="1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02" y="-1"/>
            <a:ext cx="9013898" cy="62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41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012" y="1423057"/>
            <a:ext cx="4480948" cy="53832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877" y="3628630"/>
            <a:ext cx="859611" cy="92057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880" y="3641640"/>
            <a:ext cx="1788656" cy="125455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494958" y="669216"/>
            <a:ext cx="1315920" cy="1826355"/>
            <a:chOff x="793536" y="811699"/>
            <a:chExt cx="1315920" cy="18263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3536" y="811699"/>
              <a:ext cx="1315920" cy="1826355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59248" y="1080741"/>
              <a:ext cx="1215903" cy="1310379"/>
              <a:chOff x="859248" y="1080741"/>
              <a:chExt cx="1215903" cy="131037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59248" y="1080741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48563" y="2199928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5922075" y="669216"/>
            <a:ext cx="1298217" cy="1814553"/>
            <a:chOff x="2584490" y="811699"/>
            <a:chExt cx="1298217" cy="18145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84490" y="811699"/>
              <a:ext cx="1298217" cy="1814553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2630410" y="1080741"/>
              <a:ext cx="1215903" cy="1310379"/>
              <a:chOff x="859248" y="1080741"/>
              <a:chExt cx="1215903" cy="131037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859248" y="1080741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948563" y="2199928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61" y="4443860"/>
            <a:ext cx="442421" cy="62503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61" y="4236691"/>
            <a:ext cx="442421" cy="62503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61" y="4027760"/>
            <a:ext cx="442421" cy="62503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60" y="3818829"/>
            <a:ext cx="442421" cy="62503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59" y="3611660"/>
            <a:ext cx="442421" cy="62503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61" y="3402729"/>
            <a:ext cx="442421" cy="62503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61" y="3193798"/>
            <a:ext cx="442421" cy="62503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003" y="4443860"/>
            <a:ext cx="442421" cy="62503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003" y="4236691"/>
            <a:ext cx="442421" cy="62503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003" y="4027760"/>
            <a:ext cx="442421" cy="62503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002" y="3818829"/>
            <a:ext cx="442421" cy="625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03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15972 0.05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2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-0.01684 0.05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0" dur="2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116" y="1423057"/>
            <a:ext cx="4480948" cy="53832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880" y="3641640"/>
            <a:ext cx="1788656" cy="125455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65072" y="3194277"/>
            <a:ext cx="442423" cy="1875093"/>
            <a:chOff x="3464559" y="3193798"/>
            <a:chExt cx="442423" cy="1875093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4561" y="4443860"/>
              <a:ext cx="442421" cy="62503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4561" y="4236691"/>
              <a:ext cx="442421" cy="62503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4561" y="4027760"/>
              <a:ext cx="442421" cy="62503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4560" y="3818829"/>
              <a:ext cx="442421" cy="62503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4559" y="3611660"/>
              <a:ext cx="442421" cy="62503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4561" y="3402729"/>
              <a:ext cx="442421" cy="62503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4561" y="3193798"/>
              <a:ext cx="442421" cy="62503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979003" y="3811761"/>
            <a:ext cx="442422" cy="1250062"/>
            <a:chOff x="5979002" y="3818829"/>
            <a:chExt cx="442422" cy="1250062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03" y="4443860"/>
              <a:ext cx="442421" cy="62503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03" y="4236691"/>
              <a:ext cx="442421" cy="62503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03" y="4027760"/>
              <a:ext cx="442421" cy="62503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02" y="3818829"/>
              <a:ext cx="442421" cy="625031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778511" y="1021725"/>
            <a:ext cx="1298217" cy="1814553"/>
            <a:chOff x="2584490" y="811699"/>
            <a:chExt cx="1298217" cy="181455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84490" y="811699"/>
              <a:ext cx="1298217" cy="1814553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2630410" y="1080741"/>
              <a:ext cx="1215903" cy="1310379"/>
              <a:chOff x="859248" y="1080741"/>
              <a:chExt cx="1215903" cy="1310379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859248" y="1080741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48563" y="2199928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046321" y="1021725"/>
            <a:ext cx="1299600" cy="1814400"/>
            <a:chOff x="3046321" y="1021725"/>
            <a:chExt cx="1315920" cy="182635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6321" y="1021725"/>
              <a:ext cx="1315920" cy="1826355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3101241" y="1292874"/>
              <a:ext cx="1215903" cy="1310379"/>
              <a:chOff x="859248" y="1080741"/>
              <a:chExt cx="1215903" cy="131037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59248" y="1080741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948563" y="2199928"/>
                <a:ext cx="126588" cy="191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35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1157 L -0.01823 -0.09653 C -0.02257 -0.1162 -0.02986 -0.12616 -0.03802 -0.12731 C -0.04757 -0.1287 -0.05555 -0.12037 -0.06232 -0.1037 C -0.07257 -0.07755 -0.08368 -0.03565 -0.09392 -0.00972 " pathEditMode="relative" rAng="36000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5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2013 L 0.0632 0.06782 C 0.07535 0.07824 0.09514 0.08564 0.11563 0.08796 C 0.13924 0.09074 0.15851 0.08796 0.1724 0.08055 C 0.1941 0.06944 0.25834 0.04166 0.279 0.03101 " pathEditMode="relative" rAng="300000" ptsTypes="AAA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 L -0.08159 -0.04861 C -0.09826 -0.05949 -0.12343 -0.06528 -0.14948 -0.06528 C -0.17934 -0.06528 -0.20312 -0.05949 -0.21979 -0.04861 L -0.29965 0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-32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0.07952 0.04259 C 0.09636 0.05209 0.12136 0.05741 0.14723 0.05741 C 0.17709 0.05741 0.2007 0.05209 0.21754 0.04259 L 0.29723 -1.85185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05 0.00185 L 0.29739 0.3398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68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809 0 L -0.29739 0.34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1.5|10|25.8|13.3|1.4|2.6|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3.4|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3.4|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|3.2|6|11.9|1.6|4.4|1.1|1.1|0.9|3.6|0.8|2.5|7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7.8|2.4|1.9|3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6|4.1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9.2|6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4|1.5|5.1|3|3.9|5.7|2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7.8|2.7|9.3|6|6.8|10.6|0.6|9.6|2.5|3.6|2.3|2.7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9.8|1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0.9|0.5|0.7|0.6|0.7|0.6|0.6|1.7|0.5|0.6|0.5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2.5|3.8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6|3.4|1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|2.6|1.6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7|5.2|6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CFAA56-25FA-41E2-994C-90645794C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4978</TotalTime>
  <Words>172</Words>
  <Application>Microsoft Office PowerPoint</Application>
  <PresentationFormat>On-screen Show (4:3)</PresentationFormat>
  <Paragraphs>123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1_Your turn activity lesson</vt:lpstr>
      <vt:lpstr>Your turn activity lesson</vt:lpstr>
      <vt:lpstr>PowerPoint Presentation</vt:lpstr>
      <vt:lpstr>Review</vt:lpstr>
      <vt:lpstr>PowerPoint Presentation</vt:lpstr>
      <vt:lpstr>PowerPoint Presentation</vt:lpstr>
      <vt:lpstr>Release the kite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Stick and write questions 1,2 and 3 in your books Stick the questions 4 and 5 in books and answer the questions Go Deeper  Q6 Challenge  Q7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Kathryn Goodman</cp:lastModifiedBy>
  <cp:revision>319</cp:revision>
  <dcterms:created xsi:type="dcterms:W3CDTF">2019-07-05T11:02:13Z</dcterms:created>
  <dcterms:modified xsi:type="dcterms:W3CDTF">2021-02-15T17:55:17Z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