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12" d="100"/>
          <a:sy n="112" d="100"/>
        </p:scale>
        <p:origin x="972" y="-18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33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71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35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29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12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09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8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472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8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12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5F4-813A-4F0C-BFC0-B279139DA35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40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DF5F4-813A-4F0C-BFC0-B279139DA356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AF34-AE04-4EF2-93D4-9848231C3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562" y="259493"/>
            <a:ext cx="6289589" cy="920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           </a:t>
            </a:r>
            <a:r>
              <a:rPr lang="en-GB" sz="1200" b="1" u="sng" dirty="0" smtClean="0">
                <a:latin typeface="CCW Cursive Writing 4" panose="03050602040000000000" pitchFamily="66" charset="0"/>
              </a:rPr>
              <a:t>Year Three R.E. Homework</a:t>
            </a:r>
          </a:p>
          <a:p>
            <a:pPr algn="ctr"/>
            <a:endParaRPr lang="en-GB" sz="800" dirty="0">
              <a:latin typeface="CCW Cursive Writing 4" panose="03050602040000000000" pitchFamily="66" charset="0"/>
            </a:endParaRPr>
          </a:p>
          <a:p>
            <a:pPr algn="ctr"/>
            <a:r>
              <a:rPr lang="en-GB" sz="1200" dirty="0" smtClean="0">
                <a:latin typeface="CCW Cursive Writing 4" panose="03050602040000000000" pitchFamily="66" charset="0"/>
              </a:rPr>
              <a:t>              Due back </a:t>
            </a:r>
            <a:r>
              <a:rPr lang="en-GB" sz="1200" dirty="0" smtClean="0">
                <a:latin typeface="CCW Cursive Writing 4" panose="03050602040000000000" pitchFamily="66" charset="0"/>
              </a:rPr>
              <a:t>on: 1st March 2021</a:t>
            </a:r>
            <a:endParaRPr lang="en-GB" sz="1200" dirty="0" smtClean="0">
              <a:latin typeface="CCW Cursive Writing 4" panose="03050602040000000000" pitchFamily="66" charset="0"/>
            </a:endParaRPr>
          </a:p>
          <a:p>
            <a:pPr algn="ctr"/>
            <a:endParaRPr lang="en-GB" sz="800" dirty="0">
              <a:latin typeface="CCW Cursive Writing 4" panose="03050602040000000000" pitchFamily="66" charset="0"/>
            </a:endParaRPr>
          </a:p>
          <a:p>
            <a:pPr algn="ctr"/>
            <a:r>
              <a:rPr lang="en-GB" sz="1200" dirty="0" smtClean="0">
                <a:latin typeface="CCW Cursive Writing 4" panose="03050602040000000000" pitchFamily="66" charset="0"/>
              </a:rPr>
              <a:t>            Topic: </a:t>
            </a:r>
            <a:r>
              <a:rPr lang="en-GB" sz="1200" dirty="0" smtClean="0">
                <a:latin typeface="CCW Cursive Writing 4" panose="03050602040000000000" pitchFamily="66" charset="0"/>
              </a:rPr>
              <a:t>Giving All</a:t>
            </a:r>
            <a:endParaRPr lang="en-GB" sz="1200" dirty="0" smtClean="0">
              <a:latin typeface="CCW Cursive Writing 4" panose="03050602040000000000" pitchFamily="66" charset="0"/>
            </a:endParaRPr>
          </a:p>
          <a:p>
            <a:pPr algn="ctr"/>
            <a:endParaRPr lang="en-GB" sz="800" dirty="0" smtClean="0">
              <a:latin typeface="CCW Cursive Writing 4" panose="03050602040000000000" pitchFamily="66" charset="0"/>
            </a:endParaRPr>
          </a:p>
          <a:p>
            <a:pPr algn="ctr"/>
            <a:r>
              <a:rPr lang="en-US" sz="1200" dirty="0" smtClean="0">
                <a:latin typeface="CCW Cursive Writing 4" panose="03050602040000000000" pitchFamily="66" charset="0"/>
              </a:rPr>
              <a:t>Big question : </a:t>
            </a:r>
            <a:r>
              <a:rPr lang="en-US" sz="1200" dirty="0">
                <a:latin typeface="CCW Cursive Writing 4" panose="03050602040000000000" pitchFamily="66" charset="0"/>
              </a:rPr>
              <a:t>What makes some people give everything for other people</a:t>
            </a:r>
            <a:r>
              <a:rPr lang="en-US" sz="1200" dirty="0" smtClean="0">
                <a:latin typeface="CCW Cursive Writing 4" panose="03050602040000000000" pitchFamily="66" charset="0"/>
              </a:rPr>
              <a:t>?</a:t>
            </a:r>
          </a:p>
          <a:p>
            <a:pPr algn="ctr"/>
            <a:endParaRPr lang="en-US" sz="800" dirty="0">
              <a:latin typeface="CCW Cursive Writing 4" panose="03050602040000000000" pitchFamily="66" charset="0"/>
            </a:endParaRPr>
          </a:p>
          <a:p>
            <a:pPr algn="ctr"/>
            <a:r>
              <a:rPr lang="en-GB" sz="1200" dirty="0">
                <a:latin typeface="CCW Cursive Writing 4" panose="03050602040000000000" pitchFamily="66" charset="0"/>
              </a:rPr>
              <a:t>Name</a:t>
            </a:r>
            <a:r>
              <a:rPr lang="en-GB" sz="1200" dirty="0" smtClean="0">
                <a:latin typeface="CCW Cursive Writing 4" panose="03050602040000000000" pitchFamily="66" charset="0"/>
              </a:rPr>
              <a:t>:</a:t>
            </a:r>
            <a:r>
              <a:rPr lang="en-GB" sz="1200" dirty="0" smtClean="0"/>
              <a:t>_______________________________________________</a:t>
            </a:r>
            <a:endParaRPr lang="en-GB" sz="1200" dirty="0">
              <a:latin typeface="CCW Cursive Writing 4" panose="03050602040000000000" pitchFamily="66" charset="0"/>
            </a:endParaRPr>
          </a:p>
          <a:p>
            <a:r>
              <a:rPr lang="en-GB" sz="1000" dirty="0" smtClean="0">
                <a:latin typeface="CCW Cursive Writing 4" panose="03050602040000000000" pitchFamily="66" charset="0"/>
              </a:rPr>
              <a:t>At home, discuss the following and write on this sheet.  It will be stuck in your R.E. book, so keep it neat! 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---------------------------------------------------------------------------------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How does the story describe Andrew?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How do you think of Andrew?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How did Andrew give himself for others?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Do you know anyone who gives themselves for others, perhaps in small but important ways? What do they do?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Why do you think people are brave and give themselves to others?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US" sz="1400" dirty="0" smtClean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 smtClean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4" y="259494"/>
            <a:ext cx="808991" cy="9501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75027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562" y="135925"/>
            <a:ext cx="6289589" cy="9679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latin typeface="Comic Sans MS" panose="030F0702030302020204" pitchFamily="66" charset="0"/>
              </a:rPr>
              <a:t>        </a:t>
            </a:r>
            <a:r>
              <a:rPr lang="en-GB" sz="1200" b="1" u="sng" dirty="0" smtClean="0">
                <a:latin typeface="CCW Cursive Writing 4" panose="03050602040000000000" pitchFamily="66" charset="0"/>
              </a:rPr>
              <a:t>Year 3 R.E. Homework</a:t>
            </a:r>
          </a:p>
          <a:p>
            <a:pPr algn="ctr"/>
            <a:endParaRPr lang="en-GB" sz="1000" dirty="0">
              <a:latin typeface="CCW Cursive Writing 4" panose="03050602040000000000" pitchFamily="66" charset="0"/>
            </a:endParaRPr>
          </a:p>
          <a:p>
            <a:pPr algn="ctr"/>
            <a:r>
              <a:rPr lang="en-GB" sz="1000" dirty="0" smtClean="0">
                <a:latin typeface="CCW Cursive Writing 4" panose="03050602040000000000" pitchFamily="66" charset="0"/>
              </a:rPr>
              <a:t>      Due back </a:t>
            </a:r>
            <a:r>
              <a:rPr lang="en-GB" sz="1000" dirty="0" smtClean="0">
                <a:latin typeface="CCW Cursive Writing 4" panose="03050602040000000000" pitchFamily="66" charset="0"/>
              </a:rPr>
              <a:t>on:1</a:t>
            </a:r>
            <a:r>
              <a:rPr lang="en-GB" sz="1000" baseline="30000" dirty="0" smtClean="0">
                <a:latin typeface="CCW Cursive Writing 4" panose="03050602040000000000" pitchFamily="66" charset="0"/>
              </a:rPr>
              <a:t>st</a:t>
            </a:r>
            <a:r>
              <a:rPr lang="en-GB" sz="1000" dirty="0" smtClean="0">
                <a:latin typeface="CCW Cursive Writing 4" panose="03050602040000000000" pitchFamily="66" charset="0"/>
              </a:rPr>
              <a:t> March 2021</a:t>
            </a:r>
            <a:endParaRPr lang="en-GB" sz="1000" dirty="0">
              <a:latin typeface="CCW Cursive Writing 4" panose="03050602040000000000" pitchFamily="66" charset="0"/>
            </a:endParaRPr>
          </a:p>
          <a:p>
            <a:pPr algn="ctr"/>
            <a:r>
              <a:rPr lang="en-GB" sz="1000" dirty="0" smtClean="0">
                <a:latin typeface="CCW Cursive Writing 4" panose="03050602040000000000" pitchFamily="66" charset="0"/>
              </a:rPr>
              <a:t>Topic: </a:t>
            </a:r>
            <a:r>
              <a:rPr lang="en-GB" sz="1000" dirty="0" smtClean="0">
                <a:latin typeface="CCW Cursive Writing 4" panose="03050602040000000000" pitchFamily="66" charset="0"/>
              </a:rPr>
              <a:t>Giving All</a:t>
            </a:r>
            <a:endParaRPr lang="en-GB" sz="1000" dirty="0" smtClean="0">
              <a:latin typeface="CCW Cursive Writing 4" panose="03050602040000000000" pitchFamily="66" charset="0"/>
            </a:endParaRPr>
          </a:p>
          <a:p>
            <a:pPr algn="ctr"/>
            <a:endParaRPr lang="en-GB" sz="1000" dirty="0">
              <a:latin typeface="CCW Cursive Writing 4" panose="03050602040000000000" pitchFamily="66" charset="0"/>
            </a:endParaRPr>
          </a:p>
          <a:p>
            <a:pPr algn="ctr"/>
            <a:r>
              <a:rPr lang="en-US" sz="1000" dirty="0" smtClean="0">
                <a:latin typeface="CCW Cursive Writing 4" panose="03050602040000000000" pitchFamily="66" charset="0"/>
              </a:rPr>
              <a:t>        </a:t>
            </a:r>
            <a:r>
              <a:rPr lang="en-US" sz="1000" dirty="0" smtClean="0">
                <a:latin typeface="CCW Cursive Writing 4" panose="03050602040000000000" pitchFamily="66" charset="0"/>
              </a:rPr>
              <a:t>   Big </a:t>
            </a:r>
            <a:r>
              <a:rPr lang="en-US" sz="1000" dirty="0" smtClean="0">
                <a:latin typeface="CCW Cursive Writing 4" panose="03050602040000000000" pitchFamily="66" charset="0"/>
              </a:rPr>
              <a:t>question </a:t>
            </a:r>
            <a:r>
              <a:rPr lang="en-US" sz="1000" dirty="0">
                <a:latin typeface="CCW Cursive Writing 4" panose="03050602040000000000" pitchFamily="66" charset="0"/>
              </a:rPr>
              <a:t>What makes some people give everything for other people?</a:t>
            </a:r>
          </a:p>
          <a:p>
            <a:pPr algn="ctr"/>
            <a:endParaRPr lang="en-US" sz="500" dirty="0">
              <a:latin typeface="CCW Cursive Writing 4" panose="03050602040000000000" pitchFamily="66" charset="0"/>
            </a:endParaRPr>
          </a:p>
          <a:p>
            <a:pPr algn="ctr"/>
            <a:r>
              <a:rPr lang="en-GB" sz="1000" dirty="0" smtClean="0">
                <a:latin typeface="CCW Cursive Writing 4" panose="03050602040000000000" pitchFamily="66" charset="0"/>
              </a:rPr>
              <a:t>    Name:</a:t>
            </a:r>
            <a:r>
              <a:rPr lang="en-GB" sz="1000" dirty="0" smtClean="0"/>
              <a:t>_______________________________________________</a:t>
            </a:r>
          </a:p>
          <a:p>
            <a:pPr algn="ctr"/>
            <a:endParaRPr lang="en-US" sz="1000" dirty="0">
              <a:latin typeface="CCW Cursive Writing 4" panose="03050602040000000000" pitchFamily="66" charset="0"/>
            </a:endParaRPr>
          </a:p>
          <a:p>
            <a:pPr algn="ctr"/>
            <a:r>
              <a:rPr lang="en-US" sz="1000" dirty="0" smtClean="0">
                <a:latin typeface="CCW Cursive Writing 4" panose="03050602040000000000" pitchFamily="66" charset="0"/>
              </a:rPr>
              <a:t>Can you </a:t>
            </a:r>
            <a:r>
              <a:rPr lang="en-US" sz="1000" dirty="0" smtClean="0">
                <a:latin typeface="CCW Cursive Writing 4" panose="03050602040000000000" pitchFamily="66" charset="0"/>
              </a:rPr>
              <a:t>m</a:t>
            </a:r>
            <a:r>
              <a:rPr lang="en-US" sz="1000" dirty="0" smtClean="0">
                <a:latin typeface="CCW Cursive Writing 4" panose="03050602040000000000" pitchFamily="66" charset="0"/>
              </a:rPr>
              <a:t>ake </a:t>
            </a:r>
            <a:r>
              <a:rPr lang="en-US" sz="1000" dirty="0">
                <a:latin typeface="CCW Cursive Writing 4" panose="03050602040000000000" pitchFamily="66" charset="0"/>
              </a:rPr>
              <a:t>lists of people who work in dangerous situations, at difficult tasks in unpleasant places, at unsocial times.? </a:t>
            </a:r>
            <a:endParaRPr lang="en-US" sz="1000" dirty="0" smtClean="0">
              <a:latin typeface="CCW Cursive Writing 4" panose="03050602040000000000" pitchFamily="66" charset="0"/>
            </a:endParaRPr>
          </a:p>
          <a:p>
            <a:pPr algn="ctr"/>
            <a:r>
              <a:rPr lang="en-US" sz="1000" dirty="0" smtClean="0">
                <a:latin typeface="CCW Cursive Writing 4" panose="03050602040000000000" pitchFamily="66" charset="0"/>
              </a:rPr>
              <a:t>Then </a:t>
            </a:r>
            <a:r>
              <a:rPr lang="en-US" sz="1000" dirty="0">
                <a:latin typeface="CCW Cursive Writing 4" panose="03050602040000000000" pitchFamily="66" charset="0"/>
              </a:rPr>
              <a:t>draw cartoons of givers and takers. In schools, a giver shares ideas with you; a taker uses your ideas with friends. A giver shares sweets, a taker eats other people’s sweets. At home, a giver helps with the dishes; a taker leaves dishes for other people to wash.</a:t>
            </a:r>
          </a:p>
          <a:p>
            <a:endParaRPr lang="en-GB" sz="1000" dirty="0" smtClean="0">
              <a:latin typeface="CCW Cursive Writing 4" panose="03050602040000000000" pitchFamily="66" charset="0"/>
            </a:endParaRPr>
          </a:p>
          <a:p>
            <a:r>
              <a:rPr lang="en-GB" sz="1000" dirty="0" smtClean="0">
                <a:latin typeface="CCW Cursive Writing 4" panose="03050602040000000000" pitchFamily="66" charset="0"/>
              </a:rPr>
              <a:t>Some of your homework will go on our display board, so make it as neat, colourful and creative as you can!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----------------------------------------------------------------</a:t>
            </a: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US" sz="1400" dirty="0" smtClean="0">
              <a:latin typeface="Comic Sans MS" panose="030F0702030302020204" pitchFamily="66" charset="0"/>
            </a:endParaRP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US" sz="1400" dirty="0" smtClean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" y="259494"/>
            <a:ext cx="685166" cy="8073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34950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869</TotalTime>
  <Words>257</Words>
  <Application>Microsoft Office PowerPoint</Application>
  <PresentationFormat>A4 Paper (210x297 mm)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CCW Cursive Writing 4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Judy Beer</dc:creator>
  <cp:lastModifiedBy>G Kotarba</cp:lastModifiedBy>
  <cp:revision>21</cp:revision>
  <cp:lastPrinted>2021-01-25T15:19:32Z</cp:lastPrinted>
  <dcterms:created xsi:type="dcterms:W3CDTF">2016-08-03T16:45:37Z</dcterms:created>
  <dcterms:modified xsi:type="dcterms:W3CDTF">2021-01-25T15:22:41Z</dcterms:modified>
</cp:coreProperties>
</file>