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3" r:id="rId2"/>
    <p:sldId id="264" r:id="rId3"/>
    <p:sldId id="265" r:id="rId4"/>
    <p:sldId id="266" r:id="rId5"/>
    <p:sldId id="256" r:id="rId6"/>
    <p:sldId id="267" r:id="rId7"/>
    <p:sldId id="268" r:id="rId8"/>
    <p:sldId id="269" r:id="rId9"/>
    <p:sldId id="258" r:id="rId10"/>
    <p:sldId id="259" r:id="rId11"/>
    <p:sldId id="260" r:id="rId12"/>
    <p:sldId id="261" r:id="rId13"/>
    <p:sldId id="262" r:id="rId14"/>
  </p:sldIdLst>
  <p:sldSz cx="9144000" cy="6858000" type="screen4x3"/>
  <p:notesSz cx="6858000" cy="9144000"/>
  <p:custShowLst>
    <p:custShow name="Custom Show 1" id="0">
      <p:sldLst>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74E2A-7860-41E2-977B-76FCF23489E0}" type="datetimeFigureOut">
              <a:rPr lang="en-GB" smtClean="0"/>
              <a:t>18/02/2021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6BFC0-BE89-4371-AFB0-296DC4080CDB}" type="slidenum">
              <a:rPr lang="en-GB" smtClean="0"/>
              <a:t>‹#›</a:t>
            </a:fld>
            <a:endParaRPr lang="en-GB"/>
          </a:p>
        </p:txBody>
      </p:sp>
    </p:spTree>
    <p:extLst>
      <p:ext uri="{BB962C8B-B14F-4D97-AF65-F5344CB8AC3E}">
        <p14:creationId xmlns:p14="http://schemas.microsoft.com/office/powerpoint/2010/main" val="91394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1C9E79-299A-48E3-86CD-A079372C7EE0}" type="slidenum">
              <a:rPr lang="en-GB" smtClean="0"/>
              <a:t>1</a:t>
            </a:fld>
            <a:endParaRPr lang="en-GB"/>
          </a:p>
        </p:txBody>
      </p:sp>
    </p:spTree>
    <p:extLst>
      <p:ext uri="{BB962C8B-B14F-4D97-AF65-F5344CB8AC3E}">
        <p14:creationId xmlns:p14="http://schemas.microsoft.com/office/powerpoint/2010/main" val="6156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700D94-6306-43EC-986A-97A01E837313}"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00D94-6306-43EC-986A-97A01E837313}"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6700D94-6306-43EC-986A-97A01E837313}"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00D94-6306-43EC-986A-97A01E837313}"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00D94-6306-43EC-986A-97A01E837313}"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700D94-6306-43EC-986A-97A01E837313}"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0B6E1-D3C8-4E8F-AA44-084259A4AD52}"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700D94-6306-43EC-986A-97A01E837313}"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00D94-6306-43EC-986A-97A01E837313}"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6700D94-6306-43EC-986A-97A01E837313}" type="datetimeFigureOut">
              <a:rPr lang="en-GB" smtClean="0"/>
              <a:t>18/02/2021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6700D94-6306-43EC-986A-97A01E837313}"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0B6E1-D3C8-4E8F-AA44-084259A4AD52}"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00D94-6306-43EC-986A-97A01E837313}"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0B6E1-D3C8-4E8F-AA44-084259A4AD52}"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6700D94-6306-43EC-986A-97A01E837313}" type="datetimeFigureOut">
              <a:rPr lang="en-GB" smtClean="0"/>
              <a:t>18/02/2021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CA0B6E1-D3C8-4E8F-AA44-084259A4AD52}"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529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979712" y="1484784"/>
            <a:ext cx="6600451" cy="1152128"/>
          </a:xfrm>
        </p:spPr>
        <p:txBody>
          <a:bodyPr>
            <a:normAutofit/>
          </a:bodyPr>
          <a:lstStyle/>
          <a:p>
            <a:r>
              <a:rPr lang="en-GB" sz="6000" dirty="0" smtClean="0">
                <a:solidFill>
                  <a:schemeClr val="bg2">
                    <a:lumMod val="25000"/>
                  </a:schemeClr>
                </a:solidFill>
                <a:latin typeface="Arial Narrow" panose="020B0606020202030204" pitchFamily="34" charset="0"/>
              </a:rPr>
              <a:t>Christian Meditation</a:t>
            </a:r>
            <a:endParaRPr lang="en-GB" sz="6000" dirty="0">
              <a:solidFill>
                <a:schemeClr val="bg2">
                  <a:lumMod val="25000"/>
                </a:schemeClr>
              </a:solidFill>
              <a:latin typeface="Arial Narrow" panose="020B0606020202030204" pitchFamily="34" charset="0"/>
            </a:endParaRPr>
          </a:p>
        </p:txBody>
      </p:sp>
    </p:spTree>
    <p:extLst>
      <p:ext uri="{BB962C8B-B14F-4D97-AF65-F5344CB8AC3E}">
        <p14:creationId xmlns:p14="http://schemas.microsoft.com/office/powerpoint/2010/main" val="116707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79513" y="2675467"/>
            <a:ext cx="8722754" cy="3450696"/>
          </a:xfrm>
        </p:spPr>
        <p:txBody>
          <a:bodyPr>
            <a:noAutofit/>
          </a:bodyPr>
          <a:lstStyle/>
          <a:p>
            <a:pPr algn="ctr"/>
            <a:r>
              <a:rPr lang="en-GB" dirty="0"/>
              <a:t>Samantha was really very good at high jump. she had come first at the school’s </a:t>
            </a:r>
            <a:r>
              <a:rPr lang="en-GB" dirty="0" smtClean="0"/>
              <a:t>sports day </a:t>
            </a:r>
            <a:r>
              <a:rPr lang="en-GB" dirty="0"/>
              <a:t>and had been chosen to represent </a:t>
            </a:r>
            <a:r>
              <a:rPr lang="en-GB" dirty="0" smtClean="0"/>
              <a:t>the school </a:t>
            </a:r>
            <a:r>
              <a:rPr lang="en-GB" dirty="0"/>
              <a:t>at the All Schools’ Sports Day in her </a:t>
            </a:r>
            <a:r>
              <a:rPr lang="en-GB" dirty="0" smtClean="0"/>
              <a:t>home town</a:t>
            </a:r>
            <a:r>
              <a:rPr lang="en-GB" dirty="0"/>
              <a:t>. She knew that there was going to be plenty of competition. M</a:t>
            </a:r>
            <a:r>
              <a:rPr lang="en-GB" dirty="0" smtClean="0"/>
              <a:t>rs </a:t>
            </a:r>
            <a:r>
              <a:rPr lang="en-GB" dirty="0"/>
              <a:t>C</a:t>
            </a:r>
            <a:r>
              <a:rPr lang="en-GB" dirty="0" smtClean="0"/>
              <a:t>arter</a:t>
            </a:r>
            <a:r>
              <a:rPr lang="en-GB" dirty="0"/>
              <a:t>, </a:t>
            </a:r>
            <a:r>
              <a:rPr lang="en-GB" dirty="0" smtClean="0"/>
              <a:t>her teacher</a:t>
            </a:r>
            <a:r>
              <a:rPr lang="en-GB" dirty="0"/>
              <a:t>, offered to give her some help and so did her Dad, who was a member of the local athletics club. M</a:t>
            </a:r>
            <a:r>
              <a:rPr lang="en-GB" dirty="0" smtClean="0"/>
              <a:t>rs </a:t>
            </a:r>
            <a:r>
              <a:rPr lang="en-GB" dirty="0"/>
              <a:t>carter coached S</a:t>
            </a:r>
            <a:r>
              <a:rPr lang="en-GB" dirty="0" smtClean="0"/>
              <a:t>amantha </a:t>
            </a:r>
            <a:r>
              <a:rPr lang="en-GB" dirty="0"/>
              <a:t>at lunch time three times a week, </a:t>
            </a:r>
            <a:r>
              <a:rPr lang="en-GB" dirty="0" smtClean="0"/>
              <a:t>which was </a:t>
            </a:r>
            <a:r>
              <a:rPr lang="en-GB" dirty="0"/>
              <a:t>fine </a:t>
            </a:r>
            <a:r>
              <a:rPr lang="en-GB" dirty="0" smtClean="0"/>
              <a:t>with </a:t>
            </a:r>
            <a:r>
              <a:rPr lang="en-GB" dirty="0"/>
              <a:t>S</a:t>
            </a:r>
            <a:r>
              <a:rPr lang="en-GB" dirty="0" smtClean="0"/>
              <a:t>amantha </a:t>
            </a:r>
            <a:r>
              <a:rPr lang="en-GB" dirty="0"/>
              <a:t>as she only played around at lunch time. it was no bother</a:t>
            </a:r>
            <a:r>
              <a:rPr lang="en-GB" dirty="0" smtClean="0"/>
              <a:t>.</a:t>
            </a:r>
          </a:p>
          <a:p>
            <a:endParaRPr lang="en-GB" sz="2800" dirty="0"/>
          </a:p>
          <a:p>
            <a:endParaRPr lang="en-GB" sz="1400" dirty="0"/>
          </a:p>
        </p:txBody>
      </p:sp>
      <p:sp>
        <p:nvSpPr>
          <p:cNvPr id="2" name="Title 1"/>
          <p:cNvSpPr>
            <a:spLocks noGrp="1"/>
          </p:cNvSpPr>
          <p:nvPr>
            <p:ph type="title"/>
          </p:nvPr>
        </p:nvSpPr>
        <p:spPr/>
        <p:txBody>
          <a:bodyPr>
            <a:normAutofit fontScale="90000"/>
          </a:bodyPr>
          <a:lstStyle/>
          <a:p>
            <a:r>
              <a:rPr lang="en-GB" dirty="0" smtClean="0"/>
              <a:t> Training for </a:t>
            </a:r>
            <a:r>
              <a:rPr lang="en-GB" dirty="0" smtClean="0"/>
              <a:t/>
            </a:r>
            <a:br>
              <a:rPr lang="en-GB" dirty="0" smtClean="0"/>
            </a:br>
            <a:r>
              <a:rPr lang="en-GB" dirty="0" smtClean="0"/>
              <a:t>Town </a:t>
            </a:r>
            <a:r>
              <a:rPr lang="en-GB" dirty="0" smtClean="0"/>
              <a:t>Sports </a:t>
            </a:r>
            <a:r>
              <a:rPr lang="en-GB" dirty="0" smtClean="0"/>
              <a:t>Day</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10426" y="1844824"/>
            <a:ext cx="7818895" cy="4392488"/>
          </a:xfrm>
        </p:spPr>
        <p:txBody>
          <a:bodyPr>
            <a:noAutofit/>
          </a:bodyPr>
          <a:lstStyle/>
          <a:p>
            <a:pPr algn="ctr"/>
            <a:r>
              <a:rPr lang="en-GB" dirty="0"/>
              <a:t>Samantha’s Dad said they could use the athletics club’s sport ground on Saturday mornings and use the actual high jump that would be used for the town sports and they could start this Saturday. There were only six Saturdays before the event. Samantha was not very keen because she usually went shopping on Saturday with her friend Chloe</a:t>
            </a:r>
            <a:r>
              <a:rPr lang="en-GB" dirty="0" smtClean="0"/>
              <a:t>.</a:t>
            </a:r>
          </a:p>
          <a:p>
            <a:pPr algn="ctr"/>
            <a:endParaRPr lang="en-GB" dirty="0"/>
          </a:p>
          <a:p>
            <a:pPr algn="ctr"/>
            <a:r>
              <a:rPr lang="en-GB" dirty="0"/>
              <a:t>She told her Dad that she did not want to practise </a:t>
            </a:r>
            <a:r>
              <a:rPr lang="en-GB" dirty="0" smtClean="0"/>
              <a:t>on Saturday</a:t>
            </a:r>
            <a:r>
              <a:rPr lang="en-GB" dirty="0"/>
              <a:t>. she thought it was enough to do it in school some lunch times.</a:t>
            </a:r>
          </a:p>
          <a:p>
            <a:pPr algn="ctr"/>
            <a:endParaRPr lang="en-GB" dirty="0"/>
          </a:p>
        </p:txBody>
      </p:sp>
      <p:sp>
        <p:nvSpPr>
          <p:cNvPr id="2" name="Title 1"/>
          <p:cNvSpPr>
            <a:spLocks noGrp="1"/>
          </p:cNvSpPr>
          <p:nvPr>
            <p:ph type="title"/>
          </p:nvPr>
        </p:nvSpPr>
        <p:spPr/>
        <p:txBody>
          <a:bodyPr>
            <a:normAutofit fontScale="90000"/>
          </a:bodyPr>
          <a:lstStyle/>
          <a:p>
            <a:r>
              <a:rPr lang="en-GB" dirty="0" smtClean="0"/>
              <a:t> Training for </a:t>
            </a:r>
            <a:r>
              <a:rPr lang="en-GB" dirty="0" smtClean="0"/>
              <a:t/>
            </a:r>
            <a:br>
              <a:rPr lang="en-GB" dirty="0" smtClean="0"/>
            </a:br>
            <a:r>
              <a:rPr lang="en-GB" dirty="0" smtClean="0"/>
              <a:t>Town </a:t>
            </a:r>
            <a:r>
              <a:rPr lang="en-GB" dirty="0" smtClean="0"/>
              <a:t>Sports day</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10427" y="1916832"/>
            <a:ext cx="7818894" cy="4464496"/>
          </a:xfrm>
        </p:spPr>
        <p:txBody>
          <a:bodyPr>
            <a:noAutofit/>
          </a:bodyPr>
          <a:lstStyle/>
          <a:p>
            <a:pPr algn="ctr"/>
            <a:r>
              <a:rPr lang="en-GB" sz="2000" dirty="0" smtClean="0"/>
              <a:t>What </a:t>
            </a:r>
            <a:r>
              <a:rPr lang="en-GB" sz="2000" dirty="0"/>
              <a:t>do you think Samantha’s Dad said? </a:t>
            </a:r>
          </a:p>
          <a:p>
            <a:pPr algn="ctr"/>
            <a:endParaRPr lang="en-GB" sz="2000" dirty="0" smtClean="0"/>
          </a:p>
          <a:p>
            <a:pPr algn="ctr"/>
            <a:r>
              <a:rPr lang="en-GB" sz="2000" dirty="0" smtClean="0"/>
              <a:t>What </a:t>
            </a:r>
            <a:r>
              <a:rPr lang="en-GB" sz="2000" dirty="0"/>
              <a:t>do you </a:t>
            </a:r>
            <a:r>
              <a:rPr lang="en-GB" sz="2000" dirty="0" smtClean="0"/>
              <a:t>think was </a:t>
            </a:r>
            <a:r>
              <a:rPr lang="en-GB" sz="2000" dirty="0"/>
              <a:t>Chloe’s advice</a:t>
            </a:r>
            <a:r>
              <a:rPr lang="en-GB" sz="2000" dirty="0" smtClean="0"/>
              <a:t>?</a:t>
            </a:r>
          </a:p>
          <a:p>
            <a:pPr algn="ctr"/>
            <a:endParaRPr lang="en-GB" sz="2000" dirty="0"/>
          </a:p>
          <a:p>
            <a:pPr algn="ctr"/>
            <a:r>
              <a:rPr lang="en-GB" sz="2000" dirty="0" smtClean="0"/>
              <a:t>What </a:t>
            </a:r>
            <a:r>
              <a:rPr lang="en-GB" sz="2000" dirty="0"/>
              <a:t>happened at the sports day? </a:t>
            </a:r>
            <a:endParaRPr lang="en-GB" sz="2000" dirty="0" smtClean="0"/>
          </a:p>
          <a:p>
            <a:pPr algn="ctr"/>
            <a:endParaRPr lang="en-GB" sz="2000" dirty="0" smtClean="0"/>
          </a:p>
          <a:p>
            <a:pPr algn="ctr"/>
            <a:r>
              <a:rPr lang="en-GB" sz="2000" dirty="0" smtClean="0"/>
              <a:t>How </a:t>
            </a:r>
            <a:r>
              <a:rPr lang="en-GB" sz="2000" dirty="0"/>
              <a:t>do you </a:t>
            </a:r>
            <a:r>
              <a:rPr lang="en-GB" sz="2000" dirty="0" smtClean="0"/>
              <a:t>think Samantha </a:t>
            </a:r>
            <a:r>
              <a:rPr lang="en-GB" sz="2000" dirty="0"/>
              <a:t>felt?</a:t>
            </a:r>
          </a:p>
          <a:p>
            <a:pPr algn="ctr"/>
            <a:endParaRPr lang="en-GB" sz="2000" dirty="0" smtClean="0"/>
          </a:p>
          <a:p>
            <a:pPr algn="ctr"/>
            <a:r>
              <a:rPr lang="en-GB" sz="2000" dirty="0" smtClean="0"/>
              <a:t>Have </a:t>
            </a:r>
            <a:r>
              <a:rPr lang="en-GB" sz="2000" dirty="0"/>
              <a:t>you ever had the experience of having to give up something and be very disciplined for a good reason? What happened and why?</a:t>
            </a:r>
          </a:p>
          <a:p>
            <a:pPr algn="ctr"/>
            <a:endParaRPr lang="en-GB" sz="2000" dirty="0" smtClean="0"/>
          </a:p>
          <a:p>
            <a:pPr algn="ctr"/>
            <a:r>
              <a:rPr lang="en-GB" sz="2000" dirty="0" smtClean="0"/>
              <a:t>How </a:t>
            </a:r>
            <a:r>
              <a:rPr lang="en-GB" sz="2000" dirty="0"/>
              <a:t>do you think self-discipline helps people to </a:t>
            </a:r>
            <a:r>
              <a:rPr lang="en-GB" sz="2000" dirty="0" smtClean="0"/>
              <a:t>grow and </a:t>
            </a:r>
            <a:r>
              <a:rPr lang="en-GB" sz="2000" dirty="0"/>
              <a:t>make the best use of their potential?</a:t>
            </a:r>
          </a:p>
          <a:p>
            <a:pPr algn="ctr"/>
            <a:endParaRPr lang="en-GB" sz="4000" dirty="0"/>
          </a:p>
        </p:txBody>
      </p:sp>
      <p:sp>
        <p:nvSpPr>
          <p:cNvPr id="2" name="Title 1"/>
          <p:cNvSpPr>
            <a:spLocks noGrp="1"/>
          </p:cNvSpPr>
          <p:nvPr>
            <p:ph type="title"/>
          </p:nvPr>
        </p:nvSpPr>
        <p:spPr/>
        <p:txBody>
          <a:bodyPr>
            <a:normAutofit fontScale="90000"/>
          </a:bodyPr>
          <a:lstStyle/>
          <a:p>
            <a:r>
              <a:rPr lang="en-GB" dirty="0" smtClean="0"/>
              <a:t>Training for </a:t>
            </a:r>
            <a:r>
              <a:rPr lang="en-GB" dirty="0" smtClean="0"/>
              <a:t/>
            </a:r>
            <a:br>
              <a:rPr lang="en-GB" dirty="0" smtClean="0"/>
            </a:br>
            <a:r>
              <a:rPr lang="en-GB" dirty="0" smtClean="0"/>
              <a:t>Town </a:t>
            </a:r>
            <a:r>
              <a:rPr lang="en-GB" dirty="0" smtClean="0"/>
              <a:t>Sports Day</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64067" y="1700808"/>
            <a:ext cx="7408333" cy="3450696"/>
          </a:xfrm>
        </p:spPr>
        <p:txBody>
          <a:bodyPr>
            <a:noAutofit/>
          </a:bodyPr>
          <a:lstStyle/>
          <a:p>
            <a:pPr marL="0" indent="0">
              <a:buNone/>
            </a:pPr>
            <a:endParaRPr lang="en-GB" sz="1600" dirty="0"/>
          </a:p>
          <a:p>
            <a:r>
              <a:rPr lang="en-GB" sz="1600" dirty="0" smtClean="0"/>
              <a:t>Think </a:t>
            </a:r>
            <a:r>
              <a:rPr lang="en-GB" sz="1600" dirty="0"/>
              <a:t>about a particular skill you have. It might be sports, swimming, football, running or a computer skills, </a:t>
            </a:r>
            <a:r>
              <a:rPr lang="en-GB" sz="1600" dirty="0" smtClean="0"/>
              <a:t>or be </a:t>
            </a:r>
            <a:r>
              <a:rPr lang="en-GB" sz="1600" dirty="0"/>
              <a:t>good at making things – knitting, baking, drawing, painting, growing things. Then make a plan of how you would like to reach your full potential in that skill. In the plan answer the following questions</a:t>
            </a:r>
            <a:r>
              <a:rPr lang="en-GB" sz="1600" dirty="0" smtClean="0"/>
              <a:t>:</a:t>
            </a:r>
          </a:p>
          <a:p>
            <a:endParaRPr lang="en-GB" sz="1600" dirty="0"/>
          </a:p>
          <a:p>
            <a:pPr lvl="1"/>
            <a:r>
              <a:rPr lang="en-GB" sz="1600" dirty="0" smtClean="0">
                <a:solidFill>
                  <a:srgbClr val="FF0000"/>
                </a:solidFill>
              </a:rPr>
              <a:t>Where </a:t>
            </a:r>
            <a:r>
              <a:rPr lang="en-GB" sz="1600" dirty="0">
                <a:solidFill>
                  <a:srgbClr val="FF0000"/>
                </a:solidFill>
              </a:rPr>
              <a:t>will I start? What will I do?</a:t>
            </a:r>
          </a:p>
          <a:p>
            <a:pPr lvl="1"/>
            <a:r>
              <a:rPr lang="en-GB" sz="1600" dirty="0" smtClean="0">
                <a:solidFill>
                  <a:srgbClr val="FF0000"/>
                </a:solidFill>
              </a:rPr>
              <a:t>Who </a:t>
            </a:r>
            <a:r>
              <a:rPr lang="en-GB" sz="1600" dirty="0">
                <a:solidFill>
                  <a:srgbClr val="FF0000"/>
                </a:solidFill>
              </a:rPr>
              <a:t>and what would help me?</a:t>
            </a:r>
          </a:p>
          <a:p>
            <a:pPr lvl="1"/>
            <a:r>
              <a:rPr lang="en-GB" sz="1600" dirty="0" smtClean="0">
                <a:solidFill>
                  <a:srgbClr val="FF0000"/>
                </a:solidFill>
              </a:rPr>
              <a:t>What </a:t>
            </a:r>
            <a:r>
              <a:rPr lang="en-GB" sz="1600" dirty="0">
                <a:solidFill>
                  <a:srgbClr val="FF0000"/>
                </a:solidFill>
              </a:rPr>
              <a:t>might I have to change in my daily life?</a:t>
            </a:r>
          </a:p>
          <a:p>
            <a:pPr lvl="1"/>
            <a:r>
              <a:rPr lang="en-GB" sz="1600" dirty="0" smtClean="0">
                <a:solidFill>
                  <a:srgbClr val="FF0000"/>
                </a:solidFill>
              </a:rPr>
              <a:t>What </a:t>
            </a:r>
            <a:r>
              <a:rPr lang="en-GB" sz="1600" dirty="0">
                <a:solidFill>
                  <a:srgbClr val="FF0000"/>
                </a:solidFill>
              </a:rPr>
              <a:t>would I need to believe in order to </a:t>
            </a:r>
            <a:r>
              <a:rPr lang="en-GB" sz="1600" dirty="0" smtClean="0">
                <a:solidFill>
                  <a:srgbClr val="FF0000"/>
                </a:solidFill>
              </a:rPr>
              <a:t>be self-disciplined</a:t>
            </a:r>
            <a:r>
              <a:rPr lang="en-GB" sz="1600" dirty="0">
                <a:solidFill>
                  <a:srgbClr val="FF0000"/>
                </a:solidFill>
              </a:rPr>
              <a:t>?</a:t>
            </a:r>
          </a:p>
          <a:p>
            <a:pPr lvl="1"/>
            <a:r>
              <a:rPr lang="en-GB" sz="1600" dirty="0" smtClean="0">
                <a:solidFill>
                  <a:srgbClr val="FF0000"/>
                </a:solidFill>
              </a:rPr>
              <a:t>When </a:t>
            </a:r>
            <a:r>
              <a:rPr lang="en-GB" sz="1600" dirty="0">
                <a:solidFill>
                  <a:srgbClr val="FF0000"/>
                </a:solidFill>
              </a:rPr>
              <a:t>will I begin?</a:t>
            </a:r>
          </a:p>
          <a:p>
            <a:pPr lvl="1"/>
            <a:r>
              <a:rPr lang="en-GB" sz="1600" dirty="0" smtClean="0">
                <a:solidFill>
                  <a:srgbClr val="FF0000"/>
                </a:solidFill>
              </a:rPr>
              <a:t>What </a:t>
            </a:r>
            <a:r>
              <a:rPr lang="en-GB" sz="1600" dirty="0">
                <a:solidFill>
                  <a:srgbClr val="FF0000"/>
                </a:solidFill>
              </a:rPr>
              <a:t>effect will my skill have on others?</a:t>
            </a:r>
          </a:p>
          <a:p>
            <a:pPr lvl="1"/>
            <a:r>
              <a:rPr lang="en-GB" sz="1600" dirty="0" smtClean="0">
                <a:solidFill>
                  <a:srgbClr val="FF0000"/>
                </a:solidFill>
              </a:rPr>
              <a:t>How </a:t>
            </a:r>
            <a:r>
              <a:rPr lang="en-GB" sz="1600" dirty="0">
                <a:solidFill>
                  <a:srgbClr val="FF0000"/>
                </a:solidFill>
              </a:rPr>
              <a:t>do I feel about it</a:t>
            </a:r>
            <a:r>
              <a:rPr lang="en-GB" sz="1600" dirty="0" smtClean="0">
                <a:solidFill>
                  <a:srgbClr val="FF0000"/>
                </a:solidFill>
              </a:rPr>
              <a:t>?</a:t>
            </a:r>
            <a:endParaRPr lang="en-GB" sz="1600" dirty="0">
              <a:solidFill>
                <a:srgbClr val="FF0000"/>
              </a:solidFill>
            </a:endParaRPr>
          </a:p>
        </p:txBody>
      </p:sp>
      <p:sp>
        <p:nvSpPr>
          <p:cNvPr id="2" name="Title 1"/>
          <p:cNvSpPr>
            <a:spLocks noGrp="1"/>
          </p:cNvSpPr>
          <p:nvPr>
            <p:ph type="title"/>
          </p:nvPr>
        </p:nvSpPr>
        <p:spPr/>
        <p:txBody>
          <a:bodyPr>
            <a:normAutofit fontScale="90000"/>
          </a:bodyPr>
          <a:lstStyle/>
          <a:p>
            <a:r>
              <a:rPr lang="en-GB" dirty="0" smtClean="0"/>
              <a:t> </a:t>
            </a:r>
            <a:r>
              <a:rPr lang="en-GB" dirty="0"/>
              <a:t>I can say what I already know </a:t>
            </a:r>
            <a:r>
              <a:rPr lang="en-GB" dirty="0" smtClean="0"/>
              <a:t/>
            </a:r>
            <a:br>
              <a:rPr lang="en-GB" dirty="0" smtClean="0"/>
            </a:br>
            <a:r>
              <a:rPr lang="en-GB" dirty="0" smtClean="0"/>
              <a:t>about </a:t>
            </a:r>
            <a:r>
              <a:rPr lang="en-GB" dirty="0"/>
              <a:t>self discipline </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24110"/>
            <a:ext cx="6589199" cy="1280890"/>
          </a:xfrm>
        </p:spPr>
        <p:txBody>
          <a:bodyPr/>
          <a:lstStyle/>
          <a:p>
            <a:pPr algn="ctr"/>
            <a:r>
              <a:rPr lang="en-GB" b="1" dirty="0" smtClean="0">
                <a:latin typeface="Arial Narrow" panose="020B0606020202030204" pitchFamily="34" charset="0"/>
              </a:rPr>
              <a:t>Opening Prayer</a:t>
            </a:r>
            <a:endParaRPr lang="en-GB" b="1" dirty="0">
              <a:latin typeface="Arial Narrow" panose="020B0606020202030204" pitchFamily="34" charset="0"/>
            </a:endParaRPr>
          </a:p>
        </p:txBody>
      </p:sp>
      <p:sp>
        <p:nvSpPr>
          <p:cNvPr id="3" name="Content Placeholder 2"/>
          <p:cNvSpPr>
            <a:spLocks noGrp="1"/>
          </p:cNvSpPr>
          <p:nvPr>
            <p:ph idx="1"/>
          </p:nvPr>
        </p:nvSpPr>
        <p:spPr>
          <a:xfrm>
            <a:off x="899592" y="1628800"/>
            <a:ext cx="8244408" cy="3777622"/>
          </a:xfrm>
        </p:spPr>
        <p:txBody>
          <a:bodyPr>
            <a:normAutofit/>
          </a:bodyPr>
          <a:lstStyle/>
          <a:p>
            <a:pPr algn="ctr">
              <a:buNone/>
            </a:pPr>
            <a:endParaRPr lang="en-GB" dirty="0" smtClean="0">
              <a:latin typeface="Arial Narrow" panose="020B0606020202030204" pitchFamily="34" charset="0"/>
            </a:endParaRPr>
          </a:p>
          <a:p>
            <a:pPr algn="ctr">
              <a:buNone/>
            </a:pPr>
            <a:r>
              <a:rPr lang="en-GB" sz="3600" b="1" dirty="0" smtClean="0">
                <a:latin typeface="Arial Narrow" panose="020B0606020202030204" pitchFamily="34" charset="0"/>
              </a:rPr>
              <a:t>Jesus open our ears to hear your voice</a:t>
            </a:r>
          </a:p>
          <a:p>
            <a:pPr algn="ctr">
              <a:buNone/>
            </a:pPr>
            <a:r>
              <a:rPr lang="en-GB" sz="3600" b="1" dirty="0" smtClean="0">
                <a:latin typeface="Arial Narrow" panose="020B0606020202030204" pitchFamily="34" charset="0"/>
              </a:rPr>
              <a:t>Open our eyes to see your face</a:t>
            </a:r>
          </a:p>
          <a:p>
            <a:pPr algn="ctr">
              <a:buNone/>
            </a:pPr>
            <a:r>
              <a:rPr lang="en-GB" sz="3600" b="1" dirty="0" smtClean="0">
                <a:latin typeface="Arial Narrow" panose="020B0606020202030204" pitchFamily="34" charset="0"/>
              </a:rPr>
              <a:t>Open our mouths to speak your words</a:t>
            </a:r>
          </a:p>
          <a:p>
            <a:pPr algn="ctr">
              <a:buNone/>
            </a:pPr>
            <a:r>
              <a:rPr lang="en-GB" sz="3600" b="1" dirty="0" smtClean="0">
                <a:latin typeface="Arial Narrow" panose="020B0606020202030204" pitchFamily="34" charset="0"/>
              </a:rPr>
              <a:t>Open our hearts to your love</a:t>
            </a:r>
          </a:p>
          <a:p>
            <a:pPr algn="ctr">
              <a:buNone/>
            </a:pPr>
            <a:r>
              <a:rPr lang="en-GB" sz="3600" b="1" dirty="0" smtClean="0">
                <a:latin typeface="Arial Narrow" panose="020B0606020202030204" pitchFamily="34" charset="0"/>
              </a:rPr>
              <a:t>Open our hearts to your love</a:t>
            </a:r>
            <a:endParaRPr lang="en-GB" sz="3600" b="1" dirty="0">
              <a:latin typeface="Arial Narrow" panose="020B0606020202030204" pitchFamily="34" charset="0"/>
            </a:endParaRPr>
          </a:p>
        </p:txBody>
      </p:sp>
      <p:pic>
        <p:nvPicPr>
          <p:cNvPr id="4" name="17. Open Our Hear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6003925"/>
            <a:ext cx="609600" cy="609600"/>
          </a:xfrm>
          <a:prstGeom prst="rect">
            <a:avLst/>
          </a:prstGeom>
        </p:spPr>
      </p:pic>
    </p:spTree>
    <p:extLst>
      <p:ext uri="{BB962C8B-B14F-4D97-AF65-F5344CB8AC3E}">
        <p14:creationId xmlns:p14="http://schemas.microsoft.com/office/powerpoint/2010/main" val="4438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Image result for maranath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0"/>
            <a:ext cx="9179496" cy="69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7772400" cy="648071"/>
          </a:xfrm>
        </p:spPr>
        <p:txBody>
          <a:bodyPr/>
          <a:lstStyle/>
          <a:p>
            <a:pPr algn="ctr"/>
            <a:r>
              <a:rPr lang="en-GB" sz="3600" b="1" dirty="0" smtClean="0">
                <a:latin typeface="Arial Narrow" panose="020B0606020202030204" pitchFamily="34" charset="0"/>
              </a:rPr>
              <a:t>Blessing Song</a:t>
            </a:r>
            <a:endParaRPr lang="en-GB" sz="3600" b="1" dirty="0">
              <a:latin typeface="Arial Narrow" panose="020B0606020202030204" pitchFamily="34" charset="0"/>
            </a:endParaRPr>
          </a:p>
        </p:txBody>
      </p:sp>
      <p:sp>
        <p:nvSpPr>
          <p:cNvPr id="3" name="Subtitle 2"/>
          <p:cNvSpPr>
            <a:spLocks noGrp="1"/>
          </p:cNvSpPr>
          <p:nvPr>
            <p:ph type="subTitle" idx="1"/>
          </p:nvPr>
        </p:nvSpPr>
        <p:spPr>
          <a:xfrm>
            <a:off x="1437420" y="1268760"/>
            <a:ext cx="6264696" cy="3760053"/>
          </a:xfrm>
        </p:spPr>
        <p:txBody>
          <a:bodyPr>
            <a:noAutofit/>
          </a:bodyPr>
          <a:lstStyle/>
          <a:p>
            <a:r>
              <a:rPr lang="en-GB" sz="3600" b="1" dirty="0" smtClean="0">
                <a:solidFill>
                  <a:schemeClr val="tx1"/>
                </a:solidFill>
                <a:latin typeface="Arial Narrow" panose="020B0606020202030204" pitchFamily="34" charset="0"/>
              </a:rPr>
              <a:t>We call on you O God </a:t>
            </a:r>
          </a:p>
          <a:p>
            <a:r>
              <a:rPr lang="en-GB" sz="3600" b="1" dirty="0" smtClean="0">
                <a:solidFill>
                  <a:schemeClr val="tx1"/>
                </a:solidFill>
                <a:latin typeface="Arial Narrow" panose="020B0606020202030204" pitchFamily="34" charset="0"/>
              </a:rPr>
              <a:t>and on Jesus Christ your Son </a:t>
            </a:r>
          </a:p>
          <a:p>
            <a:r>
              <a:rPr lang="en-GB" sz="3600" b="1" dirty="0" smtClean="0">
                <a:solidFill>
                  <a:schemeClr val="tx1"/>
                </a:solidFill>
                <a:latin typeface="Arial Narrow" panose="020B0606020202030204" pitchFamily="34" charset="0"/>
              </a:rPr>
              <a:t>through the power of the Spirit </a:t>
            </a:r>
          </a:p>
          <a:p>
            <a:r>
              <a:rPr lang="en-GB" sz="3600" b="1" dirty="0" smtClean="0">
                <a:solidFill>
                  <a:schemeClr val="tx1"/>
                </a:solidFill>
                <a:latin typeface="Arial Narrow" panose="020B0606020202030204" pitchFamily="34" charset="0"/>
              </a:rPr>
              <a:t>that makes us truly one. </a:t>
            </a:r>
          </a:p>
          <a:p>
            <a:r>
              <a:rPr lang="en-GB" sz="3600" b="1" dirty="0" smtClean="0">
                <a:solidFill>
                  <a:schemeClr val="tx1"/>
                </a:solidFill>
                <a:latin typeface="Arial Narrow" panose="020B0606020202030204" pitchFamily="34" charset="0"/>
              </a:rPr>
              <a:t>We ask you to bless us </a:t>
            </a:r>
          </a:p>
          <a:p>
            <a:r>
              <a:rPr lang="en-GB" sz="3600" b="1" dirty="0" smtClean="0">
                <a:solidFill>
                  <a:schemeClr val="tx1"/>
                </a:solidFill>
                <a:latin typeface="Arial Narrow" panose="020B0606020202030204" pitchFamily="34" charset="0"/>
              </a:rPr>
              <a:t>and lead us in your ways </a:t>
            </a:r>
          </a:p>
          <a:p>
            <a:r>
              <a:rPr lang="en-GB" sz="3600" b="1" dirty="0" smtClean="0">
                <a:solidFill>
                  <a:schemeClr val="tx1"/>
                </a:solidFill>
                <a:latin typeface="Arial Narrow" panose="020B0606020202030204" pitchFamily="34" charset="0"/>
              </a:rPr>
              <a:t>as you guide us on our journey </a:t>
            </a:r>
          </a:p>
          <a:p>
            <a:r>
              <a:rPr lang="en-GB" sz="3600" b="1" dirty="0" smtClean="0">
                <a:solidFill>
                  <a:schemeClr val="tx1"/>
                </a:solidFill>
                <a:latin typeface="Arial Narrow" panose="020B0606020202030204" pitchFamily="34" charset="0"/>
              </a:rPr>
              <a:t>everyday.</a:t>
            </a:r>
            <a:endParaRPr lang="en-GB" sz="3600" b="1" dirty="0">
              <a:latin typeface="Arial Narrow" panose="020B0606020202030204" pitchFamily="34" charset="0"/>
            </a:endParaRPr>
          </a:p>
        </p:txBody>
      </p:sp>
      <p:pic>
        <p:nvPicPr>
          <p:cNvPr id="4" name="18. We Call On You - Co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911" y="6309320"/>
            <a:ext cx="436146" cy="388190"/>
          </a:xfrm>
          <a:prstGeom prst="rect">
            <a:avLst/>
          </a:prstGeom>
        </p:spPr>
      </p:pic>
    </p:spTree>
    <p:extLst>
      <p:ext uri="{BB962C8B-B14F-4D97-AF65-F5344CB8AC3E}">
        <p14:creationId xmlns:p14="http://schemas.microsoft.com/office/powerpoint/2010/main" val="1852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Our new unit is </a:t>
            </a:r>
            <a:r>
              <a:rPr lang="en-GB" dirty="0" smtClean="0"/>
              <a:t>about</a:t>
            </a:r>
            <a:br>
              <a:rPr lang="en-GB" dirty="0" smtClean="0"/>
            </a:br>
            <a:r>
              <a:rPr lang="en-GB" dirty="0" smtClean="0"/>
              <a:t>Self </a:t>
            </a:r>
            <a:r>
              <a:rPr lang="en-GB" dirty="0" smtClean="0"/>
              <a:t>Discipline </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5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GB" sz="2800" dirty="0" smtClean="0">
                <a:latin typeface="Arial" panose="020B0604020202020204" pitchFamily="34" charset="0"/>
                <a:cs typeface="Arial" panose="020B0604020202020204" pitchFamily="34" charset="0"/>
              </a:rPr>
              <a:t>Stick your title page and resources on a new clean page so that it looks like this:</a:t>
            </a:r>
            <a:endParaRPr lang="en-GB" sz="2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1331640" y="2276872"/>
          <a:ext cx="3528392" cy="4464502"/>
        </p:xfrm>
        <a:graphic>
          <a:graphicData uri="http://schemas.openxmlformats.org/drawingml/2006/table">
            <a:tbl>
              <a:tblPr firstRow="1" bandRow="1">
                <a:tableStyleId>{5940675A-B579-460E-94D1-54222C63F5DA}</a:tableStyleId>
              </a:tblPr>
              <a:tblGrid>
                <a:gridCol w="3528392"/>
              </a:tblGrid>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bl>
          </a:graphicData>
        </a:graphic>
      </p:graphicFrame>
      <p:pic>
        <p:nvPicPr>
          <p:cNvPr id="6" name="Picture 5"/>
          <p:cNvPicPr>
            <a:picLocks noChangeAspect="1"/>
          </p:cNvPicPr>
          <p:nvPr/>
        </p:nvPicPr>
        <p:blipFill>
          <a:blip r:embed="rId2"/>
          <a:stretch>
            <a:fillRect/>
          </a:stretch>
        </p:blipFill>
        <p:spPr>
          <a:xfrm>
            <a:off x="2128385" y="2475464"/>
            <a:ext cx="1934900" cy="1313576"/>
          </a:xfrm>
          <a:prstGeom prst="rect">
            <a:avLst/>
          </a:prstGeom>
        </p:spPr>
      </p:pic>
      <p:pic>
        <p:nvPicPr>
          <p:cNvPr id="8" name="Picture 7"/>
          <p:cNvPicPr>
            <a:picLocks noChangeAspect="1"/>
          </p:cNvPicPr>
          <p:nvPr/>
        </p:nvPicPr>
        <p:blipFill>
          <a:blip r:embed="rId3"/>
          <a:stretch>
            <a:fillRect/>
          </a:stretch>
        </p:blipFill>
        <p:spPr>
          <a:xfrm>
            <a:off x="2217166" y="5301208"/>
            <a:ext cx="1757339" cy="1318004"/>
          </a:xfrm>
          <a:prstGeom prst="rect">
            <a:avLst/>
          </a:prstGeom>
        </p:spPr>
      </p:pic>
      <p:pic>
        <p:nvPicPr>
          <p:cNvPr id="9" name="Picture 8"/>
          <p:cNvPicPr>
            <a:picLocks noChangeAspect="1"/>
          </p:cNvPicPr>
          <p:nvPr/>
        </p:nvPicPr>
        <p:blipFill rotWithShape="1">
          <a:blip r:embed="rId4"/>
          <a:srcRect l="3386" t="5167" r="4089" b="20797"/>
          <a:stretch/>
        </p:blipFill>
        <p:spPr>
          <a:xfrm>
            <a:off x="1983481" y="3881977"/>
            <a:ext cx="2224708" cy="1185758"/>
          </a:xfrm>
          <a:prstGeom prst="rect">
            <a:avLst/>
          </a:prstGeom>
        </p:spPr>
      </p:pic>
    </p:spTree>
    <p:extLst>
      <p:ext uri="{BB962C8B-B14F-4D97-AF65-F5344CB8AC3E}">
        <p14:creationId xmlns:p14="http://schemas.microsoft.com/office/powerpoint/2010/main" val="15728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GB" sz="2800" dirty="0" smtClean="0">
                <a:latin typeface="Arial" panose="020B0604020202020204" pitchFamily="34" charset="0"/>
                <a:cs typeface="Arial" panose="020B0604020202020204" pitchFamily="34" charset="0"/>
              </a:rPr>
              <a:t>On a new clean page, stick in the Big Question so that it looks like this:</a:t>
            </a:r>
            <a:endParaRPr lang="en-GB" sz="2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1331640" y="2276872"/>
          <a:ext cx="3528392" cy="4464502"/>
        </p:xfrm>
        <a:graphic>
          <a:graphicData uri="http://schemas.openxmlformats.org/drawingml/2006/table">
            <a:tbl>
              <a:tblPr firstRow="1" bandRow="1">
                <a:tableStyleId>{5940675A-B579-460E-94D1-54222C63F5DA}</a:tableStyleId>
              </a:tblPr>
              <a:tblGrid>
                <a:gridCol w="3528392"/>
              </a:tblGrid>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r h="318893">
                <a:tc>
                  <a:txBody>
                    <a:bodyPr/>
                    <a:lstStyle/>
                    <a:p>
                      <a:endParaRPr lang="en-GB" sz="400" dirty="0"/>
                    </a:p>
                  </a:txBody>
                  <a:tcPr/>
                </a:tc>
              </a:tr>
            </a:tbl>
          </a:graphicData>
        </a:graphic>
      </p:graphicFrame>
      <p:sp>
        <p:nvSpPr>
          <p:cNvPr id="2" name="TextBox 1"/>
          <p:cNvSpPr txBox="1"/>
          <p:nvPr/>
        </p:nvSpPr>
        <p:spPr>
          <a:xfrm>
            <a:off x="5436096" y="4077072"/>
            <a:ext cx="3335208" cy="369332"/>
          </a:xfrm>
          <a:prstGeom prst="rect">
            <a:avLst/>
          </a:prstGeom>
          <a:noFill/>
        </p:spPr>
        <p:txBody>
          <a:bodyPr wrap="none" rtlCol="0">
            <a:spAutoFit/>
          </a:bodyPr>
          <a:lstStyle/>
          <a:p>
            <a:r>
              <a:rPr lang="en-GB" dirty="0" smtClean="0">
                <a:solidFill>
                  <a:prstClr val="black"/>
                </a:solidFill>
                <a:latin typeface="Arial" panose="020B0604020202020204" pitchFamily="34" charset="0"/>
                <a:cs typeface="Arial" panose="020B0604020202020204" pitchFamily="34" charset="0"/>
              </a:rPr>
              <a:t>Write your answer underneath.</a:t>
            </a:r>
            <a:endParaRPr lang="en-GB"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90942" y="2399443"/>
            <a:ext cx="3009787" cy="899066"/>
          </a:xfrm>
          <a:prstGeom prst="rect">
            <a:avLst/>
          </a:prstGeom>
        </p:spPr>
      </p:pic>
    </p:spTree>
    <p:extLst>
      <p:ext uri="{BB962C8B-B14F-4D97-AF65-F5344CB8AC3E}">
        <p14:creationId xmlns:p14="http://schemas.microsoft.com/office/powerpoint/2010/main" val="278902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dirty="0" smtClean="0"/>
              <a:t>Write in your books:</a:t>
            </a:r>
            <a:br>
              <a:rPr lang="en-GB" dirty="0" smtClean="0"/>
            </a:br>
            <a:r>
              <a:rPr lang="en-GB" dirty="0" smtClean="0"/>
              <a:t/>
            </a:r>
            <a:br>
              <a:rPr lang="en-GB" dirty="0" smtClean="0"/>
            </a:br>
            <a:r>
              <a:rPr lang="en-GB" u="sng" dirty="0" smtClean="0"/>
              <a:t>Tuesday </a:t>
            </a:r>
            <a:r>
              <a:rPr lang="en-GB" u="sng" dirty="0" smtClean="0"/>
              <a:t>2</a:t>
            </a:r>
            <a:r>
              <a:rPr lang="en-GB" u="sng" baseline="30000" dirty="0" smtClean="0"/>
              <a:t>nd</a:t>
            </a:r>
            <a:r>
              <a:rPr lang="en-GB" u="sng" dirty="0" smtClean="0"/>
              <a:t> March</a:t>
            </a:r>
            <a:r>
              <a:rPr lang="en-GB" u="sng" dirty="0" smtClean="0"/>
              <a:t/>
            </a:r>
            <a:br>
              <a:rPr lang="en-GB" u="sng" dirty="0" smtClean="0"/>
            </a:br>
            <a:endParaRPr lang="en-GB" u="sng" dirty="0"/>
          </a:p>
        </p:txBody>
      </p:sp>
      <p:sp>
        <p:nvSpPr>
          <p:cNvPr id="4" name="Subtitle 3"/>
          <p:cNvSpPr>
            <a:spLocks noGrp="1"/>
          </p:cNvSpPr>
          <p:nvPr>
            <p:ph type="subTitle" idx="1"/>
          </p:nvPr>
        </p:nvSpPr>
        <p:spPr>
          <a:xfrm>
            <a:off x="1259632" y="3429000"/>
            <a:ext cx="6400800" cy="1473200"/>
          </a:xfrm>
        </p:spPr>
        <p:txBody>
          <a:bodyPr>
            <a:noAutofit/>
          </a:bodyPr>
          <a:lstStyle/>
          <a:p>
            <a:r>
              <a:rPr lang="en-GB" sz="4000" u="sng" dirty="0" smtClean="0"/>
              <a:t>I can talk about </a:t>
            </a:r>
            <a:r>
              <a:rPr lang="en-GB" sz="4000" u="sng" dirty="0" smtClean="0"/>
              <a:t>self discipline</a:t>
            </a:r>
            <a:endParaRPr lang="en-GB" sz="4000" u="sng" dirty="0"/>
          </a:p>
        </p:txBody>
      </p:sp>
      <p:pic>
        <p:nvPicPr>
          <p:cNvPr id="6"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6672"/>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40747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8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55577" y="2132856"/>
            <a:ext cx="7524824" cy="3993307"/>
          </a:xfrm>
        </p:spPr>
        <p:txBody>
          <a:bodyPr>
            <a:noAutofit/>
          </a:bodyPr>
          <a:lstStyle/>
          <a:p>
            <a:r>
              <a:rPr lang="en-GB" sz="3200" dirty="0" smtClean="0"/>
              <a:t>Think about a time when you were determined to </a:t>
            </a:r>
            <a:r>
              <a:rPr lang="en-GB" sz="3200" smtClean="0"/>
              <a:t>do something.</a:t>
            </a:r>
            <a:endParaRPr lang="en-GB" sz="3200" dirty="0" smtClean="0"/>
          </a:p>
          <a:p>
            <a:endParaRPr lang="en-GB" sz="3200" dirty="0" smtClean="0"/>
          </a:p>
          <a:p>
            <a:r>
              <a:rPr lang="en-GB" sz="3200" dirty="0" smtClean="0"/>
              <a:t>How did it make you feel?</a:t>
            </a:r>
          </a:p>
          <a:p>
            <a:endParaRPr lang="en-GB" sz="3200" dirty="0" smtClean="0"/>
          </a:p>
          <a:p>
            <a:r>
              <a:rPr lang="en-GB" sz="3200" dirty="0" smtClean="0"/>
              <a:t>What did you put in place to achieve your final goal?</a:t>
            </a:r>
            <a:endParaRPr lang="en-GB" sz="3200" dirty="0"/>
          </a:p>
        </p:txBody>
      </p:sp>
      <p:sp>
        <p:nvSpPr>
          <p:cNvPr id="2" name="Title 1"/>
          <p:cNvSpPr>
            <a:spLocks noGrp="1"/>
          </p:cNvSpPr>
          <p:nvPr>
            <p:ph type="title"/>
          </p:nvPr>
        </p:nvSpPr>
        <p:spPr/>
        <p:txBody>
          <a:bodyPr/>
          <a:lstStyle/>
          <a:p>
            <a:r>
              <a:rPr lang="en-GB" dirty="0" smtClean="0"/>
              <a:t> Self Discipline</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300</TotalTime>
  <Words>588</Words>
  <Application>Microsoft Office PowerPoint</Application>
  <PresentationFormat>On-screen Show (4:3)</PresentationFormat>
  <Paragraphs>59</Paragraphs>
  <Slides>13</Slides>
  <Notes>1</Notes>
  <HiddenSlides>0</HiddenSlides>
  <MMClips>2</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20" baseType="lpstr">
      <vt:lpstr>Arial</vt:lpstr>
      <vt:lpstr>Arial Narrow</vt:lpstr>
      <vt:lpstr>Calibri</vt:lpstr>
      <vt:lpstr>Candara</vt:lpstr>
      <vt:lpstr>Symbol</vt:lpstr>
      <vt:lpstr>Waveform</vt:lpstr>
      <vt:lpstr>Christian Meditation</vt:lpstr>
      <vt:lpstr>Opening Prayer</vt:lpstr>
      <vt:lpstr>PowerPoint Presentation</vt:lpstr>
      <vt:lpstr>Blessing Song</vt:lpstr>
      <vt:lpstr>Our new unit is about Self Discipline </vt:lpstr>
      <vt:lpstr>Stick your title page and resources on a new clean page so that it looks like this:</vt:lpstr>
      <vt:lpstr>On a new clean page, stick in the Big Question so that it looks like this:</vt:lpstr>
      <vt:lpstr>  Write in your books:  Tuesday 2nd March </vt:lpstr>
      <vt:lpstr> Self Discipline</vt:lpstr>
      <vt:lpstr> Training for  Town Sports Day</vt:lpstr>
      <vt:lpstr> Training for  Town Sports day</vt:lpstr>
      <vt:lpstr>Training for  Town Sports Day</vt:lpstr>
      <vt:lpstr> I can say what I already know  about self discipline </vt:lpstr>
      <vt:lpstr>Custom Show 1</vt:lpstr>
    </vt:vector>
  </TitlesOfParts>
  <Company>St. Luke's Catholic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Discipline</dc:title>
  <dc:creator>Mr Mistry</dc:creator>
  <cp:lastModifiedBy>Microsoft account</cp:lastModifiedBy>
  <cp:revision>25</cp:revision>
  <dcterms:created xsi:type="dcterms:W3CDTF">2013-08-09T14:59:28Z</dcterms:created>
  <dcterms:modified xsi:type="dcterms:W3CDTF">2021-02-18T12:13:33Z</dcterms:modified>
</cp:coreProperties>
</file>