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1" y="1210235"/>
            <a:ext cx="63559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COLD WRITE</a:t>
            </a:r>
          </a:p>
          <a:p>
            <a:r>
              <a:rPr lang="en-GB" sz="2400" u="sng" dirty="0" smtClean="0"/>
              <a:t>I can show what I know about writing to persuade</a:t>
            </a:r>
          </a:p>
          <a:p>
            <a:endParaRPr lang="en-GB" sz="2400" dirty="0"/>
          </a:p>
          <a:p>
            <a:r>
              <a:rPr lang="en-GB" sz="2400" dirty="0" smtClean="0"/>
              <a:t>Before we begin our unit on writing to persuade, I want to see what you already know!</a:t>
            </a:r>
          </a:p>
          <a:p>
            <a:endParaRPr lang="en-GB" sz="2400" dirty="0"/>
          </a:p>
          <a:p>
            <a:r>
              <a:rPr lang="en-GB" sz="2400" dirty="0" smtClean="0"/>
              <a:t>Your task:</a:t>
            </a:r>
          </a:p>
          <a:p>
            <a:endParaRPr lang="en-GB" sz="2400" dirty="0"/>
          </a:p>
          <a:p>
            <a:r>
              <a:rPr lang="en-GB" sz="2400" dirty="0" smtClean="0"/>
              <a:t>Write a letter to Mr Brine, our Chair of Governors, persuading him to get rid of school uniform so that you can wear what you like to school every day.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6519824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</TotalTime>
  <Words>70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Century Schoolbook</vt:lpstr>
      <vt:lpstr>Corbel</vt:lpstr>
      <vt:lpstr>Feathered</vt:lpstr>
      <vt:lpstr>Persuasion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 </dc:title>
  <dc:creator>Microsoft account</dc:creator>
  <cp:lastModifiedBy>Microsoft account</cp:lastModifiedBy>
  <cp:revision>1</cp:revision>
  <dcterms:created xsi:type="dcterms:W3CDTF">2021-02-18T08:56:20Z</dcterms:created>
  <dcterms:modified xsi:type="dcterms:W3CDTF">2021-02-18T08:59:17Z</dcterms:modified>
</cp:coreProperties>
</file>