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22375" y="1264023"/>
            <a:ext cx="7703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I can edit and improve a persuasive lette</a:t>
            </a:r>
            <a:r>
              <a:rPr lang="en-GB" sz="2400" dirty="0" smtClean="0"/>
              <a:t>r</a:t>
            </a:r>
          </a:p>
          <a:p>
            <a:endParaRPr lang="en-GB" sz="2400" dirty="0" smtClean="0"/>
          </a:p>
          <a:p>
            <a:r>
              <a:rPr lang="en-GB" sz="2400" dirty="0" smtClean="0"/>
              <a:t>Your task:</a:t>
            </a:r>
          </a:p>
          <a:p>
            <a:endParaRPr lang="en-GB" sz="2400" dirty="0"/>
          </a:p>
          <a:p>
            <a:r>
              <a:rPr lang="en-GB" sz="2400" dirty="0" smtClean="0"/>
              <a:t>Look through the letter you wrote yesterday.  Use the checklist to make sure you have included all of the features of a persuasive letter.</a:t>
            </a:r>
          </a:p>
          <a:p>
            <a:r>
              <a:rPr lang="en-GB" sz="2400" dirty="0" smtClean="0"/>
              <a:t>Check your capital letters and full stops.</a:t>
            </a:r>
          </a:p>
          <a:p>
            <a:endParaRPr lang="en-GB" sz="2400" dirty="0"/>
          </a:p>
          <a:p>
            <a:r>
              <a:rPr lang="en-GB" sz="2400" dirty="0" smtClean="0"/>
              <a:t>Write out your letter in neat ready to give to Mrs Palmer.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1772357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88</TotalTime>
  <Words>61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Century Schoolbook</vt:lpstr>
      <vt:lpstr>Corbel</vt:lpstr>
      <vt:lpstr>Feathered</vt:lpstr>
      <vt:lpstr>Persuasion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15</cp:revision>
  <dcterms:created xsi:type="dcterms:W3CDTF">2021-02-18T08:56:20Z</dcterms:created>
  <dcterms:modified xsi:type="dcterms:W3CDTF">2021-02-18T10:24:21Z</dcterms:modified>
</cp:coreProperties>
</file>