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1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0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5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11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2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8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1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1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6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37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0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898C-AEE1-4C6C-8DF1-4ED64186B1D7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1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>
                <a:latin typeface="Comic Sans MS" panose="030F0702030302020204" pitchFamily="66" charset="0"/>
              </a:rPr>
              <a:t>Can I identify </a:t>
            </a:r>
            <a:r>
              <a:rPr lang="en-GB" sz="3200" u="sng" dirty="0" smtClean="0">
                <a:latin typeface="Comic Sans MS" panose="030F0702030302020204" pitchFamily="66" charset="0"/>
              </a:rPr>
              <a:t>compound </a:t>
            </a:r>
            <a:r>
              <a:rPr lang="en-GB" sz="3200" u="sng" dirty="0" smtClean="0">
                <a:latin typeface="Comic Sans MS" panose="030F0702030302020204" pitchFamily="66" charset="0"/>
              </a:rPr>
              <a:t>sentences? </a:t>
            </a:r>
            <a:endParaRPr lang="en-GB" sz="3200" u="sng" dirty="0">
              <a:latin typeface="Comic Sans MS" panose="030F0702030302020204" pitchFamily="66" charset="0"/>
            </a:endParaRPr>
          </a:p>
        </p:txBody>
      </p:sp>
      <p:pic>
        <p:nvPicPr>
          <p:cNvPr id="2" name="Picture 2" descr="Image result for compound sent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851" y="1166664"/>
            <a:ext cx="6572250" cy="46482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1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124691"/>
            <a:ext cx="79364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The boat sailed</a:t>
            </a:r>
            <a:r>
              <a:rPr lang="en-GB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but</a:t>
            </a:r>
            <a:r>
              <a:rPr lang="en-GB" sz="5400" dirty="0" smtClean="0">
                <a:latin typeface="Comic Sans MS" panose="030F0702030302020204" pitchFamily="66" charset="0"/>
              </a:rPr>
              <a:t> it didn’t go fast.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Join with a FANBOY.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Rule: You always need a comma before but.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83892" y="1701249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y</a:t>
            </a:r>
            <a:r>
              <a:rPr lang="en-GB" sz="4000" dirty="0" smtClean="0">
                <a:latin typeface="Comic Sans MS" panose="030F0702030302020204" pitchFamily="66" charset="0"/>
              </a:rPr>
              <a:t>et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so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124691"/>
            <a:ext cx="88114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Wash your hands.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Use the hand gel.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Join with a FANBOY.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97831" y="1884129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 smtClean="0">
                <a:latin typeface="Comic Sans MS" panose="030F0702030302020204" pitchFamily="66" charset="0"/>
              </a:rPr>
              <a:t>Yet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so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21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124691"/>
            <a:ext cx="88114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Wash your hands </a:t>
            </a:r>
            <a:r>
              <a:rPr lang="en-GB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or</a:t>
            </a:r>
            <a:r>
              <a:rPr lang="en-GB" sz="5400" dirty="0" smtClean="0">
                <a:latin typeface="Comic Sans MS" panose="030F0702030302020204" pitchFamily="66" charset="0"/>
              </a:rPr>
              <a:t> use the hand gel.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Join with a FANBOY.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23742" y="2034736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4000" dirty="0" smtClean="0">
                <a:latin typeface="Comic Sans MS" panose="030F0702030302020204" pitchFamily="66" charset="0"/>
              </a:rPr>
              <a:t>Yet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so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124691"/>
            <a:ext cx="88114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smtClean="0">
                <a:latin typeface="Comic Sans MS" panose="030F0702030302020204" pitchFamily="66" charset="0"/>
              </a:rPr>
              <a:t>Can I identify </a:t>
            </a:r>
            <a:r>
              <a:rPr lang="en-GB" sz="5400" u="sng" smtClean="0">
                <a:latin typeface="Comic Sans MS" panose="030F0702030302020204" pitchFamily="66" charset="0"/>
              </a:rPr>
              <a:t>compound </a:t>
            </a:r>
            <a:r>
              <a:rPr lang="en-GB" sz="5400" u="sng" smtClean="0">
                <a:latin typeface="Comic Sans MS" panose="030F0702030302020204" pitchFamily="66" charset="0"/>
              </a:rPr>
              <a:t>sentences?</a:t>
            </a:r>
            <a:endParaRPr lang="en-GB" sz="5400" u="sng" dirty="0" smtClean="0">
              <a:latin typeface="Comic Sans MS" panose="030F0702030302020204" pitchFamily="66" charset="0"/>
            </a:endParaRPr>
          </a:p>
          <a:p>
            <a:pPr algn="ctr"/>
            <a:endParaRPr lang="en-GB" sz="5400" u="sng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Write 5 compound sentences. Use at least ‘but’, ‘or’ and ‘and’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59196" y="178731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y</a:t>
            </a:r>
            <a:r>
              <a:rPr lang="en-GB" sz="4000" dirty="0" smtClean="0">
                <a:latin typeface="Comic Sans MS" panose="030F0702030302020204" pitchFamily="66" charset="0"/>
              </a:rPr>
              <a:t>et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s</a:t>
            </a:r>
            <a:r>
              <a:rPr lang="en-GB" sz="4000" dirty="0" smtClean="0">
                <a:latin typeface="Comic Sans MS" panose="030F0702030302020204" pitchFamily="66" charset="0"/>
              </a:rPr>
              <a:t>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28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Does anyone know what a sentence needs to be a sentence?</a:t>
            </a:r>
          </a:p>
          <a:p>
            <a:pPr algn="ctr"/>
            <a:endParaRPr lang="en-GB" sz="5400" u="sng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6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-a noun and a verb (a clause)</a:t>
            </a: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-a capital letter and a full stop.</a:t>
            </a: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-It has to make sense on its own.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There are 3 types of sentence. Does anyone know what they are?</a:t>
            </a:r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Simple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Compound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Complex</a:t>
            </a:r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6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Join two main clauses together with a FANBOYS.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for,  and , nor, but, or, yet, so</a:t>
            </a:r>
          </a:p>
        </p:txBody>
      </p:sp>
    </p:spTree>
    <p:extLst>
      <p:ext uri="{BB962C8B-B14F-4D97-AF65-F5344CB8AC3E}">
        <p14:creationId xmlns:p14="http://schemas.microsoft.com/office/powerpoint/2010/main" val="225224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342900"/>
            <a:ext cx="88114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The boy ran.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The dog barked.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Join with a FANBOY.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25591" y="1575091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y</a:t>
            </a:r>
            <a:r>
              <a:rPr lang="en-GB" sz="4000" dirty="0" smtClean="0">
                <a:latin typeface="Comic Sans MS" panose="030F0702030302020204" pitchFamily="66" charset="0"/>
              </a:rPr>
              <a:t>et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so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3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124691"/>
            <a:ext cx="88114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The boy ran </a:t>
            </a:r>
            <a:r>
              <a:rPr lang="en-GB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en-GB" sz="5400" dirty="0" smtClean="0">
                <a:latin typeface="Comic Sans MS" panose="030F0702030302020204" pitchFamily="66" charset="0"/>
              </a:rPr>
              <a:t> the dog barked.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Join with a FANBOY.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4348" y="188413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y</a:t>
            </a:r>
            <a:r>
              <a:rPr lang="en-GB" sz="4000" dirty="0" smtClean="0">
                <a:latin typeface="Comic Sans MS" panose="030F0702030302020204" pitchFamily="66" charset="0"/>
              </a:rPr>
              <a:t>et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so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6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598" y="124691"/>
            <a:ext cx="88114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>
                <a:latin typeface="Comic Sans MS" panose="030F0702030302020204" pitchFamily="66" charset="0"/>
              </a:rPr>
              <a:t>Compound sentences.</a:t>
            </a:r>
          </a:p>
          <a:p>
            <a:pPr algn="ctr"/>
            <a:endParaRPr lang="en-GB" sz="5400" dirty="0" smtClean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The boat sailed.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It didn’t go fast.</a:t>
            </a:r>
          </a:p>
          <a:p>
            <a:endParaRPr lang="en-GB" sz="5400" dirty="0">
              <a:latin typeface="Comic Sans MS" panose="030F0702030302020204" pitchFamily="66" charset="0"/>
            </a:endParaRPr>
          </a:p>
          <a:p>
            <a:r>
              <a:rPr lang="en-GB" sz="5400" dirty="0" smtClean="0">
                <a:latin typeface="Comic Sans MS" panose="030F0702030302020204" pitchFamily="66" charset="0"/>
              </a:rPr>
              <a:t>Join with a FANBOY.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11770" y="1615188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f</a:t>
            </a: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</a:t>
            </a:r>
            <a:r>
              <a:rPr lang="en-GB" sz="4000" dirty="0" smtClean="0">
                <a:latin typeface="Comic Sans MS" panose="030F0702030302020204" pitchFamily="66" charset="0"/>
              </a:rPr>
              <a:t>nd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nor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but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or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y</a:t>
            </a:r>
            <a:r>
              <a:rPr lang="en-GB" sz="4000" dirty="0" smtClean="0">
                <a:latin typeface="Comic Sans MS" panose="030F0702030302020204" pitchFamily="66" charset="0"/>
              </a:rPr>
              <a:t>et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s</a:t>
            </a:r>
            <a:r>
              <a:rPr lang="en-GB" sz="4000" dirty="0" smtClean="0">
                <a:latin typeface="Comic Sans MS" panose="030F0702030302020204" pitchFamily="66" charset="0"/>
              </a:rPr>
              <a:t>o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3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521</TotalTime>
  <Words>238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Tabitha Bolam</cp:lastModifiedBy>
  <cp:revision>43</cp:revision>
  <dcterms:created xsi:type="dcterms:W3CDTF">2016-09-26T15:28:39Z</dcterms:created>
  <dcterms:modified xsi:type="dcterms:W3CDTF">2019-12-02T07:51:46Z</dcterms:modified>
</cp:coreProperties>
</file>