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1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8" r:id="rId13"/>
    <p:sldId id="287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1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0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Can I identify </a:t>
            </a:r>
            <a:r>
              <a:rPr lang="en-GB" sz="3200" u="sng" dirty="0" smtClean="0">
                <a:latin typeface="Comic Sans MS" panose="030F0702030302020204" pitchFamily="66" charset="0"/>
              </a:rPr>
              <a:t>complex </a:t>
            </a:r>
            <a:r>
              <a:rPr lang="en-GB" sz="3200" u="sng" dirty="0" smtClean="0">
                <a:latin typeface="Comic Sans MS" panose="030F0702030302020204" pitchFamily="66" charset="0"/>
              </a:rPr>
              <a:t>sentences? 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Image result for complex sent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334" y="1166664"/>
            <a:ext cx="6572250" cy="4648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346" t="14491" r="22398" b="44152"/>
          <a:stretch/>
        </p:blipFill>
        <p:spPr>
          <a:xfrm>
            <a:off x="419006" y="2063681"/>
            <a:ext cx="8217581" cy="37756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8583" y="124689"/>
            <a:ext cx="6618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Comic Sans MS" panose="030F0702030302020204" pitchFamily="66" charset="0"/>
              </a:rPr>
              <a:t>Complex </a:t>
            </a:r>
            <a:r>
              <a:rPr lang="en-GB" sz="4000" u="sng" dirty="0" smtClean="0">
                <a:latin typeface="Comic Sans MS" panose="030F0702030302020204" pitchFamily="66" charset="0"/>
              </a:rPr>
              <a:t>sentences are joined with subordinating conjunctions</a:t>
            </a:r>
            <a:endParaRPr lang="en-GB" sz="4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346" t="14491" r="22398" b="44152"/>
          <a:stretch/>
        </p:blipFill>
        <p:spPr>
          <a:xfrm>
            <a:off x="1406028" y="2063681"/>
            <a:ext cx="6501339" cy="2987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8583" y="124689"/>
            <a:ext cx="6618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Comic Sans MS" panose="030F0702030302020204" pitchFamily="66" charset="0"/>
              </a:rPr>
              <a:t>Complex </a:t>
            </a:r>
            <a:r>
              <a:rPr lang="en-GB" sz="4000" u="sng" dirty="0" smtClean="0">
                <a:latin typeface="Comic Sans MS" panose="030F0702030302020204" pitchFamily="66" charset="0"/>
              </a:rPr>
              <a:t>sentences are joined with subordinating conjunctions</a:t>
            </a:r>
            <a:endParaRPr lang="en-GB" sz="4000" u="sng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455" y="5226627"/>
            <a:ext cx="7949045" cy="10079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346" t="14491" r="22398" b="44152"/>
          <a:stretch/>
        </p:blipFill>
        <p:spPr>
          <a:xfrm>
            <a:off x="1406028" y="2063681"/>
            <a:ext cx="6501339" cy="2987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8583" y="124689"/>
            <a:ext cx="6618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Comic Sans MS" panose="030F0702030302020204" pitchFamily="66" charset="0"/>
              </a:rPr>
              <a:t>Complex </a:t>
            </a:r>
            <a:r>
              <a:rPr lang="en-GB" sz="4000" u="sng" dirty="0" smtClean="0">
                <a:latin typeface="Comic Sans MS" panose="030F0702030302020204" pitchFamily="66" charset="0"/>
              </a:rPr>
              <a:t>sentences are joined with subordinating conjunctions</a:t>
            </a:r>
            <a:endParaRPr lang="en-GB" sz="4000" u="sng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455" y="5226627"/>
            <a:ext cx="7949045" cy="10079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4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346" t="14491" r="22398" b="44152"/>
          <a:stretch/>
        </p:blipFill>
        <p:spPr>
          <a:xfrm>
            <a:off x="1406028" y="2063681"/>
            <a:ext cx="6501339" cy="2987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8583" y="124689"/>
            <a:ext cx="6618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Comic Sans MS" panose="030F0702030302020204" pitchFamily="66" charset="0"/>
              </a:rPr>
              <a:t>Complex </a:t>
            </a:r>
            <a:r>
              <a:rPr lang="en-GB" sz="4000" u="sng" dirty="0" smtClean="0">
                <a:latin typeface="Comic Sans MS" panose="030F0702030302020204" pitchFamily="66" charset="0"/>
              </a:rPr>
              <a:t>sentences are joined with subordinating conjunctions</a:t>
            </a:r>
            <a:endParaRPr lang="en-GB" sz="4000" u="sng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455" y="5226627"/>
            <a:ext cx="7949045" cy="10079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88583" y="124689"/>
            <a:ext cx="66187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smtClean="0">
                <a:latin typeface="Comic Sans MS" panose="030F0702030302020204" pitchFamily="66" charset="0"/>
              </a:rPr>
              <a:t>Can I identify </a:t>
            </a:r>
            <a:r>
              <a:rPr lang="en-GB" sz="4000" u="sng" dirty="0" smtClean="0">
                <a:latin typeface="Comic Sans MS" panose="030F0702030302020204" pitchFamily="66" charset="0"/>
              </a:rPr>
              <a:t>a </a:t>
            </a:r>
            <a:r>
              <a:rPr lang="en-GB" sz="4000" u="sng" smtClean="0">
                <a:latin typeface="Comic Sans MS" panose="030F0702030302020204" pitchFamily="66" charset="0"/>
              </a:rPr>
              <a:t>complex </a:t>
            </a:r>
            <a:r>
              <a:rPr lang="en-GB" sz="4000" u="sng" smtClean="0">
                <a:latin typeface="Comic Sans MS" panose="030F0702030302020204" pitchFamily="66" charset="0"/>
              </a:rPr>
              <a:t>sentence?</a:t>
            </a:r>
            <a:endParaRPr lang="en-GB" sz="4000" u="sng" dirty="0" smtClean="0">
              <a:latin typeface="Comic Sans MS" panose="030F0702030302020204" pitchFamily="66" charset="0"/>
            </a:endParaRPr>
          </a:p>
          <a:p>
            <a:pPr algn="ctr"/>
            <a:endParaRPr lang="en-GB" sz="4000" u="sng" dirty="0"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Join the main clause to a subordinate clause using a subordinating conjunction. Choose from the sheet.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Does anyone know what a sentence needs to be a sentence?</a:t>
            </a:r>
          </a:p>
          <a:p>
            <a:pPr algn="ctr"/>
            <a:endParaRPr lang="en-GB" sz="5400" u="sng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-a noun and a verb (a clause)</a:t>
            </a: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-a capital letter and a full stop.</a:t>
            </a: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-It has to make sense on its own.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There are 3 types of sentence. Does anyone know what they are?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Simple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Compound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Complex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Complex sentences.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Has two clauses: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1) Main clause 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2) Subordinate clause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Complex sentences.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Main clause- makes sense on its own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e.g. The bear ate.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Complex sentences.</a:t>
            </a:r>
          </a:p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Main clause- </a:t>
            </a:r>
            <a:r>
              <a:rPr lang="en-GB" sz="3600" dirty="0" smtClean="0">
                <a:latin typeface="Comic Sans MS" panose="030F0702030302020204" pitchFamily="66" charset="0"/>
              </a:rPr>
              <a:t>makes sense on its own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e.g.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bear ate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Subordinate clause- </a:t>
            </a:r>
            <a:r>
              <a:rPr lang="en-GB" sz="3600" dirty="0" smtClean="0">
                <a:latin typeface="Comic Sans MS" panose="030F0702030302020204" pitchFamily="66" charset="0"/>
              </a:rPr>
              <a:t>needs the main clause to make sense.</a:t>
            </a: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e.g. </a:t>
            </a:r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even though it wasn’t hungry. 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Complex sentences.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e.g.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bear ate </a:t>
            </a:r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even though it wasn’t hungry. </a:t>
            </a: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You can flip the clauses around too!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8" y="4639148"/>
            <a:ext cx="8499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Even </a:t>
            </a:r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though it wasn’t </a:t>
            </a:r>
            <a:r>
              <a:rPr lang="en-GB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hungry, 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bear 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ate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690</TotalTime>
  <Words>213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Tabitha Bolam</cp:lastModifiedBy>
  <cp:revision>44</cp:revision>
  <dcterms:created xsi:type="dcterms:W3CDTF">2016-09-26T15:28:39Z</dcterms:created>
  <dcterms:modified xsi:type="dcterms:W3CDTF">2019-12-02T07:52:03Z</dcterms:modified>
</cp:coreProperties>
</file>