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8795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28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222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062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131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68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658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122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15934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89419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401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8645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1848">
          <p15:clr>
            <a:srgbClr val="F26B43"/>
          </p15:clr>
        </p15:guide>
        <p15:guide id="4294967295" orient="horz" pos="3960">
          <p15:clr>
            <a:srgbClr val="F26B43"/>
          </p15:clr>
        </p15:guide>
        <p15:guide id="4294967295" orient="horz" pos="1536">
          <p15:clr>
            <a:srgbClr val="F26B43"/>
          </p15:clr>
        </p15:guide>
        <p15:guide id="4294967295" orient="horz" pos="3840">
          <p15:clr>
            <a:srgbClr val="F26B43"/>
          </p15:clr>
        </p15:guide>
        <p15:guide id="4294967295" pos="4416">
          <p15:clr>
            <a:srgbClr val="F26B43"/>
          </p15:clr>
        </p15:guide>
        <p15:guide id="4294967295" pos="4800">
          <p15:clr>
            <a:srgbClr val="F26B43"/>
          </p15:clr>
        </p15:guide>
        <p15:guide id="4294967295" orient="horz" pos="360">
          <p15:clr>
            <a:srgbClr val="F26B43"/>
          </p15:clr>
        </p15:guide>
        <p15:guide id="4294967295" pos="7368">
          <p15:clr>
            <a:srgbClr val="F26B43"/>
          </p15:clr>
        </p15:guide>
        <p15:guide id="4294967295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Persuasion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Lesson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4517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40941" y="1210235"/>
            <a:ext cx="635597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Have a look at this persuasive letter:</a:t>
            </a:r>
          </a:p>
          <a:p>
            <a:endParaRPr lang="en-GB" sz="3200" dirty="0"/>
          </a:p>
          <a:p>
            <a:endParaRPr lang="en-GB" sz="3200" dirty="0" smtClean="0"/>
          </a:p>
          <a:p>
            <a:endParaRPr lang="en-GB" sz="3200" dirty="0"/>
          </a:p>
          <a:p>
            <a:endParaRPr lang="en-GB" sz="3200" dirty="0" smtClean="0"/>
          </a:p>
          <a:p>
            <a:r>
              <a:rPr lang="en-GB" sz="3200" dirty="0" smtClean="0"/>
              <a:t>What makes it persuasive?</a:t>
            </a:r>
          </a:p>
          <a:p>
            <a:endParaRPr lang="en-GB" sz="3200" dirty="0"/>
          </a:p>
          <a:p>
            <a:r>
              <a:rPr lang="en-GB" sz="3200" dirty="0" smtClean="0"/>
              <a:t>What features can you identify?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65198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25789" y="448234"/>
            <a:ext cx="6786282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Did you spot all of these?</a:t>
            </a:r>
          </a:p>
          <a:p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Rhetorical question</a:t>
            </a:r>
          </a:p>
          <a:p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Imperative verbs – words that tell you what to do (bossy words!)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Modal verbs – must, should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Conjunctions to join together ideas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Persuasive devices – surely, undoubtedly,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Formal descriptions – experienced leadership, successful future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4894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2306" y="1362635"/>
            <a:ext cx="60691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Now look at each paragraph – what content needs to go in each one?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778719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780467"/>
              </p:ext>
            </p:extLst>
          </p:nvPr>
        </p:nvGraphicFramePr>
        <p:xfrm>
          <a:off x="4814046" y="988607"/>
          <a:ext cx="5758330" cy="54839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6754"/>
                <a:gridCol w="4171576"/>
              </a:tblGrid>
              <a:tr h="1096782">
                <a:tc>
                  <a:txBody>
                    <a:bodyPr/>
                    <a:lstStyle/>
                    <a:p>
                      <a:r>
                        <a:rPr lang="en-GB" dirty="0" smtClean="0"/>
                        <a:t>Introduction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Introduce what you are writing about and what you want to happen</a:t>
                      </a:r>
                      <a:endParaRPr lang="en-GB" dirty="0"/>
                    </a:p>
                  </a:txBody>
                  <a:tcPr/>
                </a:tc>
              </a:tr>
              <a:tr h="1096782">
                <a:tc>
                  <a:txBody>
                    <a:bodyPr/>
                    <a:lstStyle/>
                    <a:p>
                      <a:r>
                        <a:rPr lang="en-GB" dirty="0" smtClean="0"/>
                        <a:t>Reason 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Give your first reason with lots of detail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1096782">
                <a:tc>
                  <a:txBody>
                    <a:bodyPr/>
                    <a:lstStyle/>
                    <a:p>
                      <a:r>
                        <a:rPr lang="en-GB" dirty="0" smtClean="0"/>
                        <a:t>Reason 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Start with a conjunction</a:t>
                      </a:r>
                    </a:p>
                    <a:p>
                      <a:r>
                        <a:rPr lang="en-GB" dirty="0" smtClean="0"/>
                        <a:t>Give your second reason with lots of detail</a:t>
                      </a:r>
                    </a:p>
                    <a:p>
                      <a:r>
                        <a:rPr lang="en-GB" dirty="0" smtClean="0"/>
                        <a:t>Include a rhetorical question</a:t>
                      </a:r>
                      <a:endParaRPr lang="en-GB" dirty="0"/>
                    </a:p>
                  </a:txBody>
                  <a:tcPr/>
                </a:tc>
              </a:tr>
              <a:tr h="1096782">
                <a:tc>
                  <a:txBody>
                    <a:bodyPr/>
                    <a:lstStyle/>
                    <a:p>
                      <a:r>
                        <a:rPr lang="en-GB" dirty="0" smtClean="0"/>
                        <a:t>Reason 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Start with a conjunction</a:t>
                      </a:r>
                    </a:p>
                    <a:p>
                      <a:r>
                        <a:rPr lang="en-GB" dirty="0" smtClean="0"/>
                        <a:t>Give your third reason with lots of detail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1096782">
                <a:tc>
                  <a:txBody>
                    <a:bodyPr/>
                    <a:lstStyle/>
                    <a:p>
                      <a:r>
                        <a:rPr lang="en-GB" dirty="0" smtClean="0"/>
                        <a:t>Conclusion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Repeat what it is you want to happen and make a final plea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7188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8188" y="914400"/>
            <a:ext cx="646355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 smtClean="0"/>
              <a:t>I can identify the features of a persuasive letter</a:t>
            </a:r>
          </a:p>
          <a:p>
            <a:endParaRPr lang="en-GB" sz="2800" u="sng" dirty="0"/>
          </a:p>
          <a:p>
            <a:r>
              <a:rPr lang="en-GB" sz="2800" dirty="0" smtClean="0"/>
              <a:t>In your books:</a:t>
            </a:r>
          </a:p>
          <a:p>
            <a:endParaRPr lang="en-GB" sz="2800" dirty="0"/>
          </a:p>
          <a:p>
            <a:pPr marL="342900" indent="-342900">
              <a:buFont typeface="+mj-lt"/>
              <a:buAutoNum type="arabicPeriod"/>
            </a:pPr>
            <a:r>
              <a:rPr lang="en-GB" sz="2800" dirty="0" smtClean="0"/>
              <a:t>Draw a table showing what should go in each paragraph (like the one on the previous slide – can you add anything else?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800" dirty="0" smtClean="0"/>
              <a:t>Create a list of features – add some examples of each (CLUE: there are 6!)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52461075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26</TotalTime>
  <Words>211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Schoolbook</vt:lpstr>
      <vt:lpstr>Corbel</vt:lpstr>
      <vt:lpstr>Feathered</vt:lpstr>
      <vt:lpstr>Persuasion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Persuasion</dc:title>
  <dc:creator>Microsoft account</dc:creator>
  <cp:lastModifiedBy>Microsoft account</cp:lastModifiedBy>
  <cp:revision>5</cp:revision>
  <dcterms:created xsi:type="dcterms:W3CDTF">2021-02-18T08:56:20Z</dcterms:created>
  <dcterms:modified xsi:type="dcterms:W3CDTF">2021-02-18T09:22:49Z</dcterms:modified>
</cp:coreProperties>
</file>