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79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3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8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9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941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4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Persuasion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1" y="1210235"/>
            <a:ext cx="6355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Today, you are going to practise using persuasive devices.</a:t>
            </a:r>
          </a:p>
          <a:p>
            <a:endParaRPr lang="en-GB" sz="3200" dirty="0"/>
          </a:p>
          <a:p>
            <a:r>
              <a:rPr lang="en-GB" sz="3200" dirty="0" smtClean="0"/>
              <a:t>Have a look at this poster: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519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14047" y="600635"/>
            <a:ext cx="635597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Here is a mini persuasive letter, using one word or phrase from each of the three sections on the sheet:</a:t>
            </a:r>
          </a:p>
          <a:p>
            <a:endParaRPr lang="en-GB" sz="3200" dirty="0"/>
          </a:p>
          <a:p>
            <a:r>
              <a:rPr lang="en-GB" sz="3200" dirty="0" smtClean="0">
                <a:solidFill>
                  <a:srgbClr val="FF0000"/>
                </a:solidFill>
              </a:rPr>
              <a:t>Everyone knows that </a:t>
            </a:r>
            <a:r>
              <a:rPr lang="en-GB" sz="3200" dirty="0" smtClean="0"/>
              <a:t>school uniform looks terrible.  </a:t>
            </a:r>
            <a:r>
              <a:rPr lang="en-GB" sz="3200" dirty="0" smtClean="0">
                <a:solidFill>
                  <a:srgbClr val="FF0000"/>
                </a:solidFill>
              </a:rPr>
              <a:t>For that reason</a:t>
            </a:r>
            <a:r>
              <a:rPr lang="en-GB" sz="3200" dirty="0" smtClean="0"/>
              <a:t>, children should be allowed to wear their own clothes to school.  </a:t>
            </a:r>
            <a:r>
              <a:rPr lang="en-GB" sz="3200" dirty="0" smtClean="0">
                <a:solidFill>
                  <a:srgbClr val="FF0000"/>
                </a:solidFill>
              </a:rPr>
              <a:t>In summary</a:t>
            </a:r>
            <a:r>
              <a:rPr lang="en-GB" sz="3200" dirty="0" smtClean="0"/>
              <a:t>, school uniform should be banned.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7914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5789" y="448234"/>
            <a:ext cx="678628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/>
              <a:t>I can use persuasive devices</a:t>
            </a:r>
          </a:p>
          <a:p>
            <a:endParaRPr lang="en-GB" sz="3200" dirty="0"/>
          </a:p>
          <a:p>
            <a:r>
              <a:rPr lang="en-GB" sz="2400" dirty="0" smtClean="0"/>
              <a:t>Your task:</a:t>
            </a:r>
          </a:p>
          <a:p>
            <a:endParaRPr lang="en-GB" sz="2400" dirty="0"/>
          </a:p>
          <a:p>
            <a:r>
              <a:rPr lang="en-GB" sz="2400" dirty="0" smtClean="0"/>
              <a:t>Write a mini persuasive letter using one word or phrase from each section on the poster for each of these topics.  Try to use lots of different vocabulary:</a:t>
            </a:r>
          </a:p>
          <a:p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To persuade your mum to make eggs and bacon for breakfast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To persuade Mrs Beer to make lunchtime two hours long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To persuade Mrs Cassidy to let you have Golden Time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4894006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36</TotalTime>
  <Words>145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Schoolbook</vt:lpstr>
      <vt:lpstr>Corbel</vt:lpstr>
      <vt:lpstr>Feathered</vt:lpstr>
      <vt:lpstr>Persuasion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dc:creator>Microsoft account</dc:creator>
  <cp:lastModifiedBy>Microsoft account</cp:lastModifiedBy>
  <cp:revision>7</cp:revision>
  <dcterms:created xsi:type="dcterms:W3CDTF">2021-02-18T08:56:20Z</dcterms:created>
  <dcterms:modified xsi:type="dcterms:W3CDTF">2021-02-18T09:32:37Z</dcterms:modified>
</cp:coreProperties>
</file>