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8795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28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22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06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131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68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658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12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1593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89419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40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64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1848">
          <p15:clr>
            <a:srgbClr val="F26B43"/>
          </p15:clr>
        </p15:guide>
        <p15:guide id="4294967295" orient="horz" pos="3960">
          <p15:clr>
            <a:srgbClr val="F26B43"/>
          </p15:clr>
        </p15:guide>
        <p15:guide id="4294967295" orient="horz" pos="1536">
          <p15:clr>
            <a:srgbClr val="F26B43"/>
          </p15:clr>
        </p15:guide>
        <p15:guide id="4294967295" orient="horz" pos="3840">
          <p15:clr>
            <a:srgbClr val="F26B43"/>
          </p15:clr>
        </p15:guide>
        <p15:guide id="4294967295" pos="4416">
          <p15:clr>
            <a:srgbClr val="F26B43"/>
          </p15:clr>
        </p15:guide>
        <p15:guide id="4294967295" pos="4800">
          <p15:clr>
            <a:srgbClr val="F26B43"/>
          </p15:clr>
        </p15:guide>
        <p15:guide id="4294967295" orient="horz" pos="360">
          <p15:clr>
            <a:srgbClr val="F26B43"/>
          </p15:clr>
        </p15:guide>
        <p15:guide id="4294967295" pos="7368">
          <p15:clr>
            <a:srgbClr val="F26B43"/>
          </p15:clr>
        </p15:guide>
        <p15:guide id="4294967295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Persuasion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Lesson 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451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40941" y="1210235"/>
            <a:ext cx="63559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Over the next few lessons, you will write a letter.</a:t>
            </a:r>
          </a:p>
          <a:p>
            <a:endParaRPr lang="en-GB" sz="3200" dirty="0"/>
          </a:p>
          <a:p>
            <a:r>
              <a:rPr lang="en-GB" sz="3200" dirty="0" smtClean="0"/>
              <a:t>I will model one, then you will write yours.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6519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49905" y="1846730"/>
            <a:ext cx="635597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The one I will write will be the same subject that you wrote your cold write on – persuading Mr Brine to get rid of school uniforms.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79145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25789" y="448234"/>
            <a:ext cx="67862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I need some ideas to start with:</a:t>
            </a:r>
            <a:endParaRPr lang="en-GB" sz="2400" dirty="0"/>
          </a:p>
        </p:txBody>
      </p:sp>
      <p:sp>
        <p:nvSpPr>
          <p:cNvPr id="5" name="Oval 4"/>
          <p:cNvSpPr/>
          <p:nvPr/>
        </p:nvSpPr>
        <p:spPr>
          <a:xfrm>
            <a:off x="6580094" y="2859743"/>
            <a:ext cx="1792941" cy="17839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Reasons to get rid of school uniform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25789" y="1757082"/>
            <a:ext cx="23039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Does not allow pupils to show their individuality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238565" y="2218747"/>
            <a:ext cx="2303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Costs a lot of money for parents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025154" y="3765214"/>
            <a:ext cx="20349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It is boring for everyone to look the same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777754" y="5163708"/>
            <a:ext cx="2034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Blue doesn’t suit everyone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8892988" y="4050816"/>
            <a:ext cx="2034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Not practical to run around in school shoes at break and lunch time</a:t>
            </a:r>
            <a:endParaRPr lang="en-GB" dirty="0"/>
          </a:p>
        </p:txBody>
      </p:sp>
      <p:cxnSp>
        <p:nvCxnSpPr>
          <p:cNvPr id="12" name="Straight Connector 11"/>
          <p:cNvCxnSpPr>
            <a:endCxn id="5" idx="1"/>
          </p:cNvCxnSpPr>
          <p:nvPr/>
        </p:nvCxnSpPr>
        <p:spPr>
          <a:xfrm>
            <a:off x="6400800" y="2680412"/>
            <a:ext cx="441864" cy="440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7"/>
            <a:endCxn id="7" idx="2"/>
          </p:cNvCxnSpPr>
          <p:nvPr/>
        </p:nvCxnSpPr>
        <p:spPr>
          <a:xfrm flipV="1">
            <a:off x="8110465" y="2865078"/>
            <a:ext cx="1280065" cy="255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5"/>
            <a:endCxn id="10" idx="1"/>
          </p:cNvCxnSpPr>
          <p:nvPr/>
        </p:nvCxnSpPr>
        <p:spPr>
          <a:xfrm>
            <a:off x="8110465" y="4382462"/>
            <a:ext cx="782523" cy="2685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4"/>
          </p:cNvCxnSpPr>
          <p:nvPr/>
        </p:nvCxnSpPr>
        <p:spPr>
          <a:xfrm flipH="1">
            <a:off x="7085303" y="4643719"/>
            <a:ext cx="391262" cy="457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2"/>
          </p:cNvCxnSpPr>
          <p:nvPr/>
        </p:nvCxnSpPr>
        <p:spPr>
          <a:xfrm flipH="1">
            <a:off x="5941005" y="3751731"/>
            <a:ext cx="639089" cy="299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894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25789" y="448234"/>
            <a:ext cx="67862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 smtClean="0"/>
              <a:t>I can gather ideas for a persuasive letter</a:t>
            </a:r>
          </a:p>
          <a:p>
            <a:r>
              <a:rPr lang="en-GB" sz="2400" dirty="0" smtClean="0"/>
              <a:t>Draw </a:t>
            </a:r>
            <a:r>
              <a:rPr lang="en-GB" sz="2400" smtClean="0"/>
              <a:t>this mindmap </a:t>
            </a:r>
            <a:r>
              <a:rPr lang="en-GB" sz="2400" dirty="0" smtClean="0"/>
              <a:t>in your </a:t>
            </a:r>
            <a:r>
              <a:rPr lang="en-GB" sz="2400" smtClean="0"/>
              <a:t>books and </a:t>
            </a:r>
            <a:r>
              <a:rPr lang="en-GB" sz="2400" dirty="0" smtClean="0"/>
              <a:t>write around it all of the reasons why you should have a school trip.</a:t>
            </a:r>
            <a:endParaRPr lang="en-GB" sz="2400" dirty="0"/>
          </a:p>
        </p:txBody>
      </p:sp>
      <p:sp>
        <p:nvSpPr>
          <p:cNvPr id="5" name="Oval 4"/>
          <p:cNvSpPr/>
          <p:nvPr/>
        </p:nvSpPr>
        <p:spPr>
          <a:xfrm>
            <a:off x="6580094" y="2859743"/>
            <a:ext cx="1792941" cy="17839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Reasons to have an end of year trip to Alton Towers</a:t>
            </a:r>
            <a:endParaRPr lang="en-GB" dirty="0"/>
          </a:p>
        </p:txBody>
      </p:sp>
      <p:cxnSp>
        <p:nvCxnSpPr>
          <p:cNvPr id="12" name="Straight Connector 11"/>
          <p:cNvCxnSpPr>
            <a:endCxn id="5" idx="1"/>
          </p:cNvCxnSpPr>
          <p:nvPr/>
        </p:nvCxnSpPr>
        <p:spPr>
          <a:xfrm>
            <a:off x="6400800" y="2680412"/>
            <a:ext cx="441864" cy="440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7"/>
          </p:cNvCxnSpPr>
          <p:nvPr/>
        </p:nvCxnSpPr>
        <p:spPr>
          <a:xfrm flipV="1">
            <a:off x="8110465" y="2865078"/>
            <a:ext cx="1280065" cy="255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5"/>
          </p:cNvCxnSpPr>
          <p:nvPr/>
        </p:nvCxnSpPr>
        <p:spPr>
          <a:xfrm>
            <a:off x="8110465" y="4382462"/>
            <a:ext cx="782523" cy="2685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4"/>
          </p:cNvCxnSpPr>
          <p:nvPr/>
        </p:nvCxnSpPr>
        <p:spPr>
          <a:xfrm flipH="1">
            <a:off x="7085303" y="4643719"/>
            <a:ext cx="391262" cy="457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2"/>
          </p:cNvCxnSpPr>
          <p:nvPr/>
        </p:nvCxnSpPr>
        <p:spPr>
          <a:xfrm flipH="1">
            <a:off x="5941005" y="3751731"/>
            <a:ext cx="639089" cy="299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393800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54</TotalTime>
  <Words>151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Century Schoolbook</vt:lpstr>
      <vt:lpstr>Corbel</vt:lpstr>
      <vt:lpstr>Feathered</vt:lpstr>
      <vt:lpstr>Persuasion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Persuasion</dc:title>
  <dc:creator>Microsoft account</dc:creator>
  <cp:lastModifiedBy>Microsoft account</cp:lastModifiedBy>
  <cp:revision>9</cp:revision>
  <dcterms:created xsi:type="dcterms:W3CDTF">2021-02-18T08:56:20Z</dcterms:created>
  <dcterms:modified xsi:type="dcterms:W3CDTF">2021-02-18T09:51:18Z</dcterms:modified>
</cp:coreProperties>
</file>