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8795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28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2226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062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131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684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658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122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15934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89419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401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301ADCBB-3AFC-487F-AC05-A2B47488E27F}" type="datetimeFigureOut">
              <a:rPr lang="en-GB" smtClean="0"/>
              <a:t>18/02/2021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DE5371CF-603D-49D7-8E4B-A47BD0C20E11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8645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1848">
          <p15:clr>
            <a:srgbClr val="F26B43"/>
          </p15:clr>
        </p15:guide>
        <p15:guide id="4294967295" orient="horz" pos="3960">
          <p15:clr>
            <a:srgbClr val="F26B43"/>
          </p15:clr>
        </p15:guide>
        <p15:guide id="4294967295" orient="horz" pos="1536">
          <p15:clr>
            <a:srgbClr val="F26B43"/>
          </p15:clr>
        </p15:guide>
        <p15:guide id="4294967295" orient="horz" pos="3840">
          <p15:clr>
            <a:srgbClr val="F26B43"/>
          </p15:clr>
        </p15:guide>
        <p15:guide id="4294967295" pos="4416">
          <p15:clr>
            <a:srgbClr val="F26B43"/>
          </p15:clr>
        </p15:guide>
        <p15:guide id="4294967295" pos="4800">
          <p15:clr>
            <a:srgbClr val="F26B43"/>
          </p15:clr>
        </p15:guide>
        <p15:guide id="4294967295" orient="horz" pos="360">
          <p15:clr>
            <a:srgbClr val="F26B43"/>
          </p15:clr>
        </p15:guide>
        <p15:guide id="4294967295" pos="7368">
          <p15:clr>
            <a:srgbClr val="F26B43"/>
          </p15:clr>
        </p15:guide>
        <p15:guide id="4294967295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Persuasion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Lesson 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4517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40941" y="1210235"/>
            <a:ext cx="63559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Now we have ideas for our persuasive letter, we have to make a plan before writing it.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665198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918109"/>
              </p:ext>
            </p:extLst>
          </p:nvPr>
        </p:nvGraphicFramePr>
        <p:xfrm>
          <a:off x="4231340" y="1114113"/>
          <a:ext cx="7703672" cy="46950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66684"/>
                <a:gridCol w="5336988"/>
              </a:tblGrid>
              <a:tr h="939003">
                <a:tc>
                  <a:txBody>
                    <a:bodyPr/>
                    <a:lstStyle/>
                    <a:p>
                      <a:r>
                        <a:rPr lang="en-GB" dirty="0" smtClean="0"/>
                        <a:t>Introduction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Writing to persuade to get rid of school uniform</a:t>
                      </a:r>
                      <a:endParaRPr lang="en-GB" dirty="0"/>
                    </a:p>
                  </a:txBody>
                  <a:tcPr/>
                </a:tc>
              </a:tr>
              <a:tr h="939003">
                <a:tc>
                  <a:txBody>
                    <a:bodyPr/>
                    <a:lstStyle/>
                    <a:p>
                      <a:r>
                        <a:rPr lang="en-GB" dirty="0" smtClean="0"/>
                        <a:t>Reason 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Costs a lot of money</a:t>
                      </a:r>
                    </a:p>
                    <a:p>
                      <a:r>
                        <a:rPr lang="en-GB" dirty="0" smtClean="0"/>
                        <a:t>Parents have to pay bills and other expenses</a:t>
                      </a:r>
                    </a:p>
                    <a:p>
                      <a:r>
                        <a:rPr lang="en-GB" dirty="0" smtClean="0"/>
                        <a:t>People</a:t>
                      </a:r>
                      <a:r>
                        <a:rPr lang="en-GB" baseline="0" dirty="0" smtClean="0"/>
                        <a:t> struggling due to pandemic</a:t>
                      </a:r>
                      <a:endParaRPr lang="en-GB" dirty="0"/>
                    </a:p>
                  </a:txBody>
                  <a:tcPr/>
                </a:tc>
              </a:tr>
              <a:tr h="939003">
                <a:tc>
                  <a:txBody>
                    <a:bodyPr/>
                    <a:lstStyle/>
                    <a:p>
                      <a:r>
                        <a:rPr lang="en-GB" dirty="0" smtClean="0"/>
                        <a:t>Reason 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Additionally,</a:t>
                      </a:r>
                    </a:p>
                    <a:p>
                      <a:r>
                        <a:rPr lang="en-GB" dirty="0" smtClean="0"/>
                        <a:t>Can’t show individuality</a:t>
                      </a:r>
                    </a:p>
                    <a:p>
                      <a:r>
                        <a:rPr lang="en-GB" dirty="0" smtClean="0"/>
                        <a:t>Surely you can see how this makes sense?</a:t>
                      </a:r>
                      <a:endParaRPr lang="en-GB" dirty="0"/>
                    </a:p>
                  </a:txBody>
                  <a:tcPr/>
                </a:tc>
              </a:tr>
              <a:tr h="939003">
                <a:tc>
                  <a:txBody>
                    <a:bodyPr/>
                    <a:lstStyle/>
                    <a:p>
                      <a:r>
                        <a:rPr lang="en-GB" dirty="0" smtClean="0"/>
                        <a:t>Reason 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It is also true that</a:t>
                      </a:r>
                    </a:p>
                    <a:p>
                      <a:r>
                        <a:rPr lang="en-GB" dirty="0" smtClean="0"/>
                        <a:t>School</a:t>
                      </a:r>
                      <a:r>
                        <a:rPr lang="en-GB" baseline="0" dirty="0" smtClean="0"/>
                        <a:t> shoes not practical at break time</a:t>
                      </a:r>
                    </a:p>
                    <a:p>
                      <a:r>
                        <a:rPr lang="en-GB" baseline="0" dirty="0" smtClean="0"/>
                        <a:t>Could hurt ankles</a:t>
                      </a:r>
                      <a:endParaRPr lang="en-GB" dirty="0"/>
                    </a:p>
                  </a:txBody>
                  <a:tcPr/>
                </a:tc>
              </a:tr>
              <a:tr h="939003">
                <a:tc>
                  <a:txBody>
                    <a:bodyPr/>
                    <a:lstStyle/>
                    <a:p>
                      <a:r>
                        <a:rPr lang="en-GB" dirty="0" smtClean="0"/>
                        <a:t>Conclusion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Due to all of these reasons</a:t>
                      </a:r>
                    </a:p>
                    <a:p>
                      <a:r>
                        <a:rPr lang="en-GB" dirty="0" smtClean="0"/>
                        <a:t>School uniform should be banned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231341" y="564776"/>
            <a:ext cx="1629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Here’s my plan: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145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491245"/>
              </p:ext>
            </p:extLst>
          </p:nvPr>
        </p:nvGraphicFramePr>
        <p:xfrm>
          <a:off x="4231340" y="1885077"/>
          <a:ext cx="7703672" cy="46950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66684"/>
                <a:gridCol w="5336988"/>
              </a:tblGrid>
              <a:tr h="939003">
                <a:tc>
                  <a:txBody>
                    <a:bodyPr/>
                    <a:lstStyle/>
                    <a:p>
                      <a:r>
                        <a:rPr lang="en-GB" dirty="0" smtClean="0"/>
                        <a:t>Introduction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939003">
                <a:tc>
                  <a:txBody>
                    <a:bodyPr/>
                    <a:lstStyle/>
                    <a:p>
                      <a:r>
                        <a:rPr lang="en-GB" dirty="0" smtClean="0"/>
                        <a:t>Reason 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939003">
                <a:tc>
                  <a:txBody>
                    <a:bodyPr/>
                    <a:lstStyle/>
                    <a:p>
                      <a:r>
                        <a:rPr lang="en-GB" dirty="0" smtClean="0"/>
                        <a:t>Reason 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939003">
                <a:tc>
                  <a:txBody>
                    <a:bodyPr/>
                    <a:lstStyle/>
                    <a:p>
                      <a:r>
                        <a:rPr lang="en-GB" dirty="0" smtClean="0"/>
                        <a:t>Reason 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939003">
                <a:tc>
                  <a:txBody>
                    <a:bodyPr/>
                    <a:lstStyle/>
                    <a:p>
                      <a:r>
                        <a:rPr lang="en-GB" dirty="0" smtClean="0"/>
                        <a:t>Conclusion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231340" y="233082"/>
            <a:ext cx="7703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 smtClean="0"/>
              <a:t>I can plan a persuasive lette</a:t>
            </a:r>
            <a:r>
              <a:rPr lang="en-GB" dirty="0" smtClean="0"/>
              <a:t>r</a:t>
            </a:r>
          </a:p>
          <a:p>
            <a:endParaRPr lang="en-GB" dirty="0" smtClean="0"/>
          </a:p>
          <a:p>
            <a:r>
              <a:rPr lang="en-GB" dirty="0" smtClean="0"/>
              <a:t>Draw this table in your book and plan your letter about having an end of year school trip to Alton Towers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7723571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62</TotalTime>
  <Words>136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Century Schoolbook</vt:lpstr>
      <vt:lpstr>Corbel</vt:lpstr>
      <vt:lpstr>Feathered</vt:lpstr>
      <vt:lpstr>Persuasion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Persuasion</dc:title>
  <dc:creator>Microsoft account</dc:creator>
  <cp:lastModifiedBy>Microsoft account</cp:lastModifiedBy>
  <cp:revision>10</cp:revision>
  <dcterms:created xsi:type="dcterms:W3CDTF">2021-02-18T08:56:20Z</dcterms:created>
  <dcterms:modified xsi:type="dcterms:W3CDTF">2021-02-18T09:58:32Z</dcterms:modified>
</cp:coreProperties>
</file>