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8" r:id="rId2"/>
    <p:sldId id="304" r:id="rId3"/>
    <p:sldId id="305" r:id="rId4"/>
    <p:sldId id="306" r:id="rId5"/>
    <p:sldId id="307" r:id="rId6"/>
    <p:sldId id="308" r:id="rId7"/>
    <p:sldId id="300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A760-DABF-4061-ABD1-91001834237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9AD20-191C-4C8A-988E-677E3FE49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4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E79-299A-48E3-86CD-A079372C7EE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2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6C8F79-F712-4F01-A6A0-7169A157A00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</a:t>
            </a:r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5400" dirty="0" smtClean="0"/>
              <a:t>I </a:t>
            </a:r>
            <a:r>
              <a:rPr lang="en-GB" sz="5400" dirty="0" smtClean="0"/>
              <a:t>can understand the </a:t>
            </a:r>
            <a:r>
              <a:rPr lang="en-GB" sz="5400" dirty="0" smtClean="0"/>
              <a:t>Concluding Rite</a:t>
            </a:r>
            <a:endParaRPr lang="en-GB" sz="5400" dirty="0"/>
          </a:p>
        </p:txBody>
      </p:sp>
      <p:pic>
        <p:nvPicPr>
          <p:cNvPr id="6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74895" cy="1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07479"/>
            <a:ext cx="1341879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7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 smtClean="0"/>
              <a:t>your </a:t>
            </a:r>
            <a:r>
              <a:rPr lang="en-GB" dirty="0" smtClean="0"/>
              <a:t>Book, write about the concluding rite:</a:t>
            </a:r>
          </a:p>
          <a:p>
            <a:endParaRPr lang="en-GB" dirty="0"/>
          </a:p>
          <a:p>
            <a:r>
              <a:rPr lang="en-GB" dirty="0" smtClean="0"/>
              <a:t>How does the Mass end?</a:t>
            </a:r>
          </a:p>
          <a:p>
            <a:r>
              <a:rPr lang="en-GB" dirty="0" smtClean="0"/>
              <a:t>What do the parishioners say at the end of the Mass?</a:t>
            </a:r>
          </a:p>
          <a:p>
            <a:endParaRPr lang="en-GB" dirty="0"/>
          </a:p>
          <a:p>
            <a:r>
              <a:rPr lang="en-GB" dirty="0"/>
              <a:t>U</a:t>
            </a:r>
            <a:r>
              <a:rPr lang="en-GB" dirty="0" smtClean="0"/>
              <a:t>se </a:t>
            </a:r>
            <a:r>
              <a:rPr lang="en-GB" dirty="0" smtClean="0"/>
              <a:t>Mass cards to support your </a:t>
            </a:r>
            <a:r>
              <a:rPr lang="en-GB" dirty="0" smtClean="0"/>
              <a:t>writing and write in detail. 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 can understand </a:t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 smtClean="0"/>
              <a:t>Concluding Rite </a:t>
            </a:r>
            <a:endParaRPr lang="en-GB" dirty="0"/>
          </a:p>
        </p:txBody>
      </p:sp>
      <p:pic>
        <p:nvPicPr>
          <p:cNvPr id="4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23033"/>
            <a:ext cx="1174895" cy="1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53840"/>
            <a:ext cx="1341879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3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ds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29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79712" y="1484784"/>
            <a:ext cx="6600451" cy="1152128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Christian Meditation</a:t>
            </a:r>
            <a:endParaRPr lang="en-GB" sz="6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624110"/>
            <a:ext cx="6589199" cy="1280890"/>
          </a:xfrm>
        </p:spPr>
        <p:txBody>
          <a:bodyPr/>
          <a:lstStyle/>
          <a:p>
            <a:pPr algn="ctr"/>
            <a:r>
              <a:rPr lang="en-GB" b="1" dirty="0" smtClean="0">
                <a:latin typeface="Arial Narrow" panose="020B0606020202030204" pitchFamily="34" charset="0"/>
              </a:rPr>
              <a:t>Opening Prayer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377762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 smtClean="0">
              <a:latin typeface="Arial Narrow" panose="020B0606020202030204" pitchFamily="34" charset="0"/>
            </a:endParaRP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Jesus open our ears to hear your voice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eyes to see your face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mouths to speak your words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hearts to your love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hearts to your love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17. Open Our Hear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003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maranat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179496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648071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Arial Narrow" panose="020B0606020202030204" pitchFamily="34" charset="0"/>
              </a:rPr>
              <a:t>Blessing Song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420" y="1268760"/>
            <a:ext cx="6264696" cy="3760053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We call on you O God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 on Jesus Christ your Son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through the power of the Spirit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that makes us truly one.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We ask you to bless us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 lead us in your ways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 you guide us on our journey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everyday.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18. We Call On You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911" y="6309320"/>
            <a:ext cx="436146" cy="3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344816" cy="3760053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Arial Narrow" panose="020B0606020202030204" pitchFamily="34" charset="0"/>
              </a:rPr>
              <a:t>Before we move on, write a brief reflection on our meditation time today.</a:t>
            </a:r>
          </a:p>
          <a:p>
            <a:endParaRPr lang="en-GB" sz="3600" b="1" dirty="0">
              <a:latin typeface="Arial Narrow" panose="020B0606020202030204" pitchFamily="34" charset="0"/>
            </a:endParaRPr>
          </a:p>
          <a:p>
            <a:r>
              <a:rPr lang="en-GB" sz="3600" b="1" dirty="0" smtClean="0">
                <a:latin typeface="Arial Narrow" panose="020B0606020202030204" pitchFamily="34" charset="0"/>
              </a:rPr>
              <a:t>How did it make you feel?</a:t>
            </a:r>
          </a:p>
          <a:p>
            <a:endParaRPr lang="en-GB" sz="3600" b="1" dirty="0" smtClean="0">
              <a:latin typeface="Arial Narrow" panose="020B0606020202030204" pitchFamily="34" charset="0"/>
            </a:endParaRPr>
          </a:p>
          <a:p>
            <a:r>
              <a:rPr lang="en-GB" sz="3600" b="1" dirty="0" smtClean="0">
                <a:latin typeface="Arial Narrow" panose="020B0606020202030204" pitchFamily="34" charset="0"/>
              </a:rPr>
              <a:t>What did you get out of it?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If </a:t>
            </a:r>
            <a:r>
              <a:rPr lang="en-GB" dirty="0"/>
              <a:t>there are </a:t>
            </a:r>
            <a:r>
              <a:rPr lang="en-GB" dirty="0" smtClean="0"/>
              <a:t>any announcements about parish </a:t>
            </a:r>
            <a:r>
              <a:rPr lang="en-GB" dirty="0"/>
              <a:t>life they are </a:t>
            </a:r>
            <a:r>
              <a:rPr lang="en-GB" dirty="0" smtClean="0"/>
              <a:t>made now</a:t>
            </a:r>
            <a:r>
              <a:rPr lang="en-GB" dirty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priest prays a </a:t>
            </a:r>
            <a:r>
              <a:rPr lang="en-GB" dirty="0" smtClean="0"/>
              <a:t>final blessing</a:t>
            </a:r>
            <a:r>
              <a:rPr lang="en-GB" dirty="0"/>
              <a:t>. Then he says, </a:t>
            </a:r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Go in </a:t>
            </a:r>
            <a:r>
              <a:rPr lang="en-GB" dirty="0" smtClean="0">
                <a:solidFill>
                  <a:srgbClr val="FF0000"/>
                </a:solidFill>
              </a:rPr>
              <a:t>the peace </a:t>
            </a:r>
            <a:r>
              <a:rPr lang="en-GB" dirty="0">
                <a:solidFill>
                  <a:srgbClr val="FF0000"/>
                </a:solidFill>
              </a:rPr>
              <a:t>of Christ”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“The </a:t>
            </a:r>
            <a:r>
              <a:rPr lang="en-GB" dirty="0">
                <a:solidFill>
                  <a:srgbClr val="FF0000"/>
                </a:solidFill>
              </a:rPr>
              <a:t>Mass </a:t>
            </a:r>
            <a:r>
              <a:rPr lang="en-GB" dirty="0" smtClean="0">
                <a:solidFill>
                  <a:srgbClr val="FF0000"/>
                </a:solidFill>
              </a:rPr>
              <a:t>is ended</a:t>
            </a:r>
            <a:r>
              <a:rPr lang="en-GB" dirty="0">
                <a:solidFill>
                  <a:srgbClr val="FF0000"/>
                </a:solidFill>
              </a:rPr>
              <a:t>, go in peace”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“Go </a:t>
            </a:r>
            <a:r>
              <a:rPr lang="en-GB" dirty="0">
                <a:solidFill>
                  <a:srgbClr val="FF0000"/>
                </a:solidFill>
              </a:rPr>
              <a:t>in peace </a:t>
            </a:r>
            <a:r>
              <a:rPr lang="en-GB" dirty="0" smtClean="0">
                <a:solidFill>
                  <a:srgbClr val="FF0000"/>
                </a:solidFill>
              </a:rPr>
              <a:t>to love </a:t>
            </a:r>
            <a:r>
              <a:rPr lang="en-GB" dirty="0">
                <a:solidFill>
                  <a:srgbClr val="FF0000"/>
                </a:solidFill>
              </a:rPr>
              <a:t>and serve the Lord.”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is </a:t>
            </a:r>
            <a:r>
              <a:rPr lang="en-GB" dirty="0" smtClean="0"/>
              <a:t>a reminder </a:t>
            </a:r>
            <a:r>
              <a:rPr lang="en-GB" dirty="0"/>
              <a:t>that everyone is called </a:t>
            </a:r>
            <a:r>
              <a:rPr lang="en-GB" dirty="0" smtClean="0"/>
              <a:t>to live </a:t>
            </a:r>
            <a:r>
              <a:rPr lang="en-GB" dirty="0"/>
              <a:t>the communion they </a:t>
            </a:r>
            <a:r>
              <a:rPr lang="en-GB" dirty="0" smtClean="0"/>
              <a:t>have celebrated </a:t>
            </a:r>
            <a:r>
              <a:rPr lang="en-GB" dirty="0"/>
              <a:t>every day and in </a:t>
            </a:r>
            <a:r>
              <a:rPr lang="en-GB" dirty="0" smtClean="0"/>
              <a:t>every place</a:t>
            </a:r>
            <a:r>
              <a:rPr lang="en-GB" dirty="0"/>
              <a:t>. </a:t>
            </a:r>
          </a:p>
          <a:p>
            <a:r>
              <a:rPr lang="en-GB" dirty="0"/>
              <a:t>Everyone responds, </a:t>
            </a:r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Thanks be </a:t>
            </a:r>
            <a:r>
              <a:rPr lang="en-GB" dirty="0" smtClean="0">
                <a:solidFill>
                  <a:srgbClr val="FF0000"/>
                </a:solidFill>
              </a:rPr>
              <a:t>to God</a:t>
            </a:r>
            <a:r>
              <a:rPr lang="en-GB" dirty="0">
                <a:solidFill>
                  <a:srgbClr val="FF0000"/>
                </a:solidFill>
              </a:rPr>
              <a:t>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Concluding Rite</a:t>
            </a:r>
            <a:endParaRPr lang="en-GB" dirty="0"/>
          </a:p>
        </p:txBody>
      </p:sp>
      <p:pic>
        <p:nvPicPr>
          <p:cNvPr id="4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74895" cy="1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07479"/>
            <a:ext cx="1341879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8603" y="1076363"/>
            <a:ext cx="3645405" cy="499896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GB" sz="1700" dirty="0">
                <a:latin typeface="Century Gothic"/>
                <a:cs typeface="Century Gothic"/>
              </a:rPr>
              <a:t>Dear Friends</a:t>
            </a:r>
          </a:p>
          <a:p>
            <a:r>
              <a:rPr lang="en-GB" sz="1700" dirty="0">
                <a:latin typeface="Century Gothic"/>
                <a:cs typeface="Century Gothic"/>
              </a:rPr>
              <a:t>We all have been given lovely gifts.</a:t>
            </a:r>
          </a:p>
          <a:p>
            <a:r>
              <a:rPr lang="en-GB" sz="1700" dirty="0">
                <a:latin typeface="Century Gothic"/>
                <a:cs typeface="Century Gothic"/>
              </a:rPr>
              <a:t>When you give, give with a loving heart.</a:t>
            </a:r>
          </a:p>
          <a:p>
            <a:r>
              <a:rPr lang="en-GB" sz="1700" dirty="0">
                <a:latin typeface="Century Gothic"/>
                <a:cs typeface="Century Gothic"/>
              </a:rPr>
              <a:t>If you have a job to do, do it really well.</a:t>
            </a:r>
          </a:p>
          <a:p>
            <a:r>
              <a:rPr lang="en-GB" sz="1700" dirty="0">
                <a:latin typeface="Century Gothic"/>
                <a:cs typeface="Century Gothic"/>
              </a:rPr>
              <a:t>If you are helping someone, do it happily.</a:t>
            </a:r>
          </a:p>
          <a:p>
            <a:r>
              <a:rPr lang="en-GB" sz="1700" dirty="0">
                <a:latin typeface="Century Gothic"/>
                <a:cs typeface="Century Gothic"/>
              </a:rPr>
              <a:t>Be real in your love for each other.</a:t>
            </a:r>
          </a:p>
          <a:p>
            <a:r>
              <a:rPr lang="en-GB" sz="1700" dirty="0">
                <a:latin typeface="Century Gothic"/>
                <a:cs typeface="Century Gothic"/>
              </a:rPr>
              <a:t>Do not just pretend to be good.</a:t>
            </a:r>
          </a:p>
          <a:p>
            <a:r>
              <a:rPr lang="en-GB" sz="1700" dirty="0">
                <a:latin typeface="Century Gothic"/>
                <a:cs typeface="Century Gothic"/>
              </a:rPr>
              <a:t>Love and care for each other</a:t>
            </a:r>
          </a:p>
          <a:p>
            <a:r>
              <a:rPr lang="en-GB" sz="1700" dirty="0">
                <a:latin typeface="Century Gothic"/>
                <a:cs typeface="Century Gothic"/>
              </a:rPr>
              <a:t>as good brothers and sisters.</a:t>
            </a:r>
          </a:p>
          <a:p>
            <a:r>
              <a:rPr lang="en-GB" sz="1700" dirty="0">
                <a:latin typeface="Century Gothic"/>
                <a:cs typeface="Century Gothic"/>
              </a:rPr>
              <a:t>Be whole-hearted and enthusiastic in all you do.</a:t>
            </a:r>
          </a:p>
          <a:p>
            <a:r>
              <a:rPr lang="en-GB" sz="1700" dirty="0">
                <a:latin typeface="Century Gothic"/>
                <a:cs typeface="Century Gothic"/>
              </a:rPr>
              <a:t>Be joyful.</a:t>
            </a:r>
          </a:p>
          <a:p>
            <a:r>
              <a:rPr lang="en-GB" sz="1700" dirty="0">
                <a:latin typeface="Century Gothic"/>
                <a:cs typeface="Century Gothic"/>
              </a:rPr>
              <a:t>When things get hard, keep on going.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9748" y="620688"/>
            <a:ext cx="2835315" cy="32460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GB" sz="1700" b="1" u="sng" dirty="0">
                <a:solidFill>
                  <a:srgbClr val="FF0000"/>
                </a:solidFill>
              </a:rPr>
              <a:t>Be Real About Loving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4523" y="823210"/>
            <a:ext cx="3594774" cy="136335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GB" sz="1700" dirty="0">
                <a:latin typeface="Century Gothic"/>
                <a:cs typeface="Century Gothic"/>
              </a:rPr>
              <a:t>Pray regularly.</a:t>
            </a:r>
          </a:p>
          <a:p>
            <a:r>
              <a:rPr lang="en-GB" sz="1700" dirty="0">
                <a:latin typeface="Century Gothic"/>
                <a:cs typeface="Century Gothic"/>
              </a:rPr>
              <a:t>Share what you have with people in need.</a:t>
            </a:r>
          </a:p>
          <a:p>
            <a:r>
              <a:rPr lang="en-GB" sz="1700" dirty="0">
                <a:latin typeface="Century Gothic"/>
                <a:cs typeface="Century Gothic"/>
              </a:rPr>
              <a:t>Always make people feel welcome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6504" y="2139606"/>
            <a:ext cx="2480901" cy="26497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r"/>
            <a:r>
              <a:rPr lang="en-GB" sz="1300" dirty="0">
                <a:latin typeface="Century Gothic"/>
                <a:cs typeface="Century Gothic"/>
              </a:rPr>
              <a:t>Based on Romans 12: 8-11</a:t>
            </a:r>
          </a:p>
        </p:txBody>
      </p:sp>
      <p:pic>
        <p:nvPicPr>
          <p:cNvPr id="7" name="Picture 6" descr="God's Story 3 Pg 83d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14" y="2526763"/>
            <a:ext cx="2395391" cy="3590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67543" y="-27384"/>
            <a:ext cx="786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Something </a:t>
            </a:r>
            <a:r>
              <a:rPr lang="en-GB" sz="3200" dirty="0" smtClean="0">
                <a:solidFill>
                  <a:srgbClr val="FF0000"/>
                </a:solidFill>
              </a:rPr>
              <a:t>to think about at the end of Mass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t3.gstatic.com/images?q=tbn:ANd9GcRu06bpcN471kfTD860zdW9Lpfp1e0hbTa_fmXn-PpSdKeHuBr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90" y="5501480"/>
            <a:ext cx="591070" cy="7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5" y="0"/>
            <a:ext cx="675077" cy="88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1556792"/>
            <a:ext cx="8352928" cy="50405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What </a:t>
            </a:r>
            <a:r>
              <a:rPr lang="en-GB" dirty="0"/>
              <a:t>happens during </a:t>
            </a:r>
            <a:r>
              <a:rPr lang="en-GB" dirty="0" smtClean="0"/>
              <a:t>the Concluding </a:t>
            </a:r>
            <a:r>
              <a:rPr lang="en-GB" dirty="0"/>
              <a:t>Rite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Which </a:t>
            </a:r>
            <a:r>
              <a:rPr lang="en-GB" dirty="0"/>
              <a:t>Sending Forth do you </a:t>
            </a:r>
            <a:r>
              <a:rPr lang="en-GB" dirty="0" smtClean="0"/>
              <a:t>like best </a:t>
            </a:r>
            <a:r>
              <a:rPr lang="en-GB" dirty="0"/>
              <a:t>and why?</a:t>
            </a:r>
          </a:p>
          <a:p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does it mean to ‘glorify the Lord by your life’?</a:t>
            </a:r>
          </a:p>
          <a:p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does it mean to ‘give with a loving heart’?</a:t>
            </a:r>
          </a:p>
          <a:p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did you like best in Paul’s letter to the </a:t>
            </a:r>
            <a:r>
              <a:rPr lang="en-GB" dirty="0" smtClean="0"/>
              <a:t>Christians living </a:t>
            </a:r>
            <a:r>
              <a:rPr lang="en-GB" dirty="0"/>
              <a:t>in Rome and why?</a:t>
            </a:r>
          </a:p>
          <a:p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would you find difficult?</a:t>
            </a:r>
          </a:p>
          <a:p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would our home, school or community be like </a:t>
            </a:r>
            <a:r>
              <a:rPr lang="en-GB" dirty="0" smtClean="0"/>
              <a:t>if everyone </a:t>
            </a:r>
            <a:r>
              <a:rPr lang="en-GB" dirty="0"/>
              <a:t>followed Paul’s words?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Concluding Rite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334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368</TotalTime>
  <Words>467</Words>
  <Application>Microsoft Office PowerPoint</Application>
  <PresentationFormat>On-screen Show (4:3)</PresentationFormat>
  <Paragraphs>77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Narrow</vt:lpstr>
      <vt:lpstr>Calibri</vt:lpstr>
      <vt:lpstr>Candara</vt:lpstr>
      <vt:lpstr>Century Gothic</vt:lpstr>
      <vt:lpstr>Symbol</vt:lpstr>
      <vt:lpstr>Waveform</vt:lpstr>
      <vt:lpstr>Lesson 7</vt:lpstr>
      <vt:lpstr>Christian Meditation</vt:lpstr>
      <vt:lpstr>Opening Prayer</vt:lpstr>
      <vt:lpstr>PowerPoint Presentation</vt:lpstr>
      <vt:lpstr>Blessing Song</vt:lpstr>
      <vt:lpstr>PowerPoint Presentation</vt:lpstr>
      <vt:lpstr>The Concluding Rite</vt:lpstr>
      <vt:lpstr>PowerPoint Presentation</vt:lpstr>
      <vt:lpstr>The Concluding Rite</vt:lpstr>
      <vt:lpstr>I can understand  the Concluding Rite </vt:lpstr>
    </vt:vector>
  </TitlesOfParts>
  <Company>St. Luke's Catholic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and Receiving</dc:title>
  <dc:creator>Mr Mistry</dc:creator>
  <cp:lastModifiedBy>Microsoft account</cp:lastModifiedBy>
  <cp:revision>32</cp:revision>
  <dcterms:created xsi:type="dcterms:W3CDTF">2013-08-09T10:49:14Z</dcterms:created>
  <dcterms:modified xsi:type="dcterms:W3CDTF">2021-02-18T11:36:58Z</dcterms:modified>
</cp:coreProperties>
</file>